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1"/>
  </p:notesMasterIdLst>
  <p:sldIdLst>
    <p:sldId id="309" r:id="rId2"/>
    <p:sldId id="311" r:id="rId3"/>
    <p:sldId id="310" r:id="rId4"/>
    <p:sldId id="256" r:id="rId5"/>
    <p:sldId id="278" r:id="rId6"/>
    <p:sldId id="258" r:id="rId7"/>
    <p:sldId id="277" r:id="rId8"/>
    <p:sldId id="308" r:id="rId9"/>
    <p:sldId id="276" r:id="rId10"/>
    <p:sldId id="313" r:id="rId11"/>
    <p:sldId id="257" r:id="rId12"/>
    <p:sldId id="287" r:id="rId13"/>
    <p:sldId id="303" r:id="rId14"/>
    <p:sldId id="304" r:id="rId15"/>
    <p:sldId id="288" r:id="rId16"/>
    <p:sldId id="291" r:id="rId17"/>
    <p:sldId id="281" r:id="rId18"/>
    <p:sldId id="302" r:id="rId19"/>
    <p:sldId id="290" r:id="rId20"/>
    <p:sldId id="294" r:id="rId21"/>
    <p:sldId id="289" r:id="rId22"/>
    <p:sldId id="295" r:id="rId23"/>
    <p:sldId id="305" r:id="rId24"/>
    <p:sldId id="298" r:id="rId25"/>
    <p:sldId id="296" r:id="rId26"/>
    <p:sldId id="283" r:id="rId27"/>
    <p:sldId id="297" r:id="rId28"/>
    <p:sldId id="306" r:id="rId29"/>
    <p:sldId id="272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022AC39-BA4C-3959-B254-9ED684AECCCC}" name="jun.b.cai@outlook.com" initials="j" userId="d14638c78e075fe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DC7E77-F3FC-4C6C-953F-6A8647B2F03F}" v="871" dt="2022-08-31T08:25:34.2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95048" autoAdjust="0"/>
  </p:normalViewPr>
  <p:slideViewPr>
    <p:cSldViewPr snapToGrid="0">
      <p:cViewPr>
        <p:scale>
          <a:sx n="101" d="100"/>
          <a:sy n="101" d="100"/>
        </p:scale>
        <p:origin x="99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2682" y="5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.b.cai@outlook.com" userId="d14638c78e075fe5" providerId="LiveId" clId="{67DC7E77-F3FC-4C6C-953F-6A8647B2F03F}"/>
    <pc:docChg chg="undo redo custSel addSld delSld modSld sldOrd">
      <pc:chgData name="jun.b.cai@outlook.com" userId="d14638c78e075fe5" providerId="LiveId" clId="{67DC7E77-F3FC-4C6C-953F-6A8647B2F03F}" dt="2022-08-31T08:30:51.306" v="2017" actId="113"/>
      <pc:docMkLst>
        <pc:docMk/>
      </pc:docMkLst>
      <pc:sldChg chg="modSp mod ord modAnim">
        <pc:chgData name="jun.b.cai@outlook.com" userId="d14638c78e075fe5" providerId="LiveId" clId="{67DC7E77-F3FC-4C6C-953F-6A8647B2F03F}" dt="2022-08-31T08:21:40.135" v="1872" actId="27636"/>
        <pc:sldMkLst>
          <pc:docMk/>
          <pc:sldMk cId="3599175493" sldId="256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599175493" sldId="256"/>
            <ac:spMk id="2" creationId="{38A74B0B-746C-6F52-4BF4-2C4768ED5CD1}"/>
          </ac:spMkLst>
        </pc:spChg>
        <pc:spChg chg="mod">
          <ac:chgData name="jun.b.cai@outlook.com" userId="d14638c78e075fe5" providerId="LiveId" clId="{67DC7E77-F3FC-4C6C-953F-6A8647B2F03F}" dt="2022-08-31T08:21:40.135" v="1872" actId="27636"/>
          <ac:spMkLst>
            <pc:docMk/>
            <pc:sldMk cId="3599175493" sldId="256"/>
            <ac:spMk id="3" creationId="{E649FB68-65FC-8073-735D-7CB96A9F6437}"/>
          </ac:spMkLst>
        </pc:spChg>
      </pc:sldChg>
      <pc:sldChg chg="modSp mod">
        <pc:chgData name="jun.b.cai@outlook.com" userId="d14638c78e075fe5" providerId="LiveId" clId="{67DC7E77-F3FC-4C6C-953F-6A8647B2F03F}" dt="2022-08-31T08:22:59.109" v="1895" actId="1076"/>
        <pc:sldMkLst>
          <pc:docMk/>
          <pc:sldMk cId="3408523284" sldId="258"/>
        </pc:sldMkLst>
        <pc:spChg chg="mod">
          <ac:chgData name="jun.b.cai@outlook.com" userId="d14638c78e075fe5" providerId="LiveId" clId="{67DC7E77-F3FC-4C6C-953F-6A8647B2F03F}" dt="2022-08-31T08:22:15.201" v="1882" actId="1035"/>
          <ac:spMkLst>
            <pc:docMk/>
            <pc:sldMk cId="3408523284" sldId="258"/>
            <ac:spMk id="2" creationId="{659E9322-3921-2EF5-9FA1-69CA9627D547}"/>
          </ac:spMkLst>
        </pc:spChg>
        <pc:spChg chg="mod">
          <ac:chgData name="jun.b.cai@outlook.com" userId="d14638c78e075fe5" providerId="LiveId" clId="{67DC7E77-F3FC-4C6C-953F-6A8647B2F03F}" dt="2022-08-31T08:22:37.866" v="1894" actId="14100"/>
          <ac:spMkLst>
            <pc:docMk/>
            <pc:sldMk cId="3408523284" sldId="258"/>
            <ac:spMk id="3" creationId="{B66D96CF-120C-8EE3-823D-0C13B46A36B6}"/>
          </ac:spMkLst>
        </pc:spChg>
        <pc:picChg chg="mod">
          <ac:chgData name="jun.b.cai@outlook.com" userId="d14638c78e075fe5" providerId="LiveId" clId="{67DC7E77-F3FC-4C6C-953F-6A8647B2F03F}" dt="2022-08-31T08:22:59.109" v="1895" actId="1076"/>
          <ac:picMkLst>
            <pc:docMk/>
            <pc:sldMk cId="3408523284" sldId="258"/>
            <ac:picMk id="106" creationId="{180737E1-2941-F757-92B9-83F0055EB0A3}"/>
          </ac:picMkLst>
        </pc:picChg>
      </pc:sldChg>
      <pc:sldChg chg="del">
        <pc:chgData name="jun.b.cai@outlook.com" userId="d14638c78e075fe5" providerId="LiveId" clId="{67DC7E77-F3FC-4C6C-953F-6A8647B2F03F}" dt="2022-08-31T06:33:47.828" v="138" actId="47"/>
        <pc:sldMkLst>
          <pc:docMk/>
          <pc:sldMk cId="3587724214" sldId="260"/>
        </pc:sldMkLst>
      </pc:sldChg>
      <pc:sldChg chg="del">
        <pc:chgData name="jun.b.cai@outlook.com" userId="d14638c78e075fe5" providerId="LiveId" clId="{67DC7E77-F3FC-4C6C-953F-6A8647B2F03F}" dt="2022-08-31T06:33:49.589" v="139" actId="47"/>
        <pc:sldMkLst>
          <pc:docMk/>
          <pc:sldMk cId="1526889997" sldId="262"/>
        </pc:sldMkLst>
      </pc:sldChg>
      <pc:sldChg chg="del">
        <pc:chgData name="jun.b.cai@outlook.com" userId="d14638c78e075fe5" providerId="LiveId" clId="{67DC7E77-F3FC-4C6C-953F-6A8647B2F03F}" dt="2022-08-31T06:33:50.578" v="140" actId="47"/>
        <pc:sldMkLst>
          <pc:docMk/>
          <pc:sldMk cId="2391025779" sldId="265"/>
        </pc:sldMkLst>
      </pc:sldChg>
      <pc:sldChg chg="del">
        <pc:chgData name="jun.b.cai@outlook.com" userId="d14638c78e075fe5" providerId="LiveId" clId="{67DC7E77-F3FC-4C6C-953F-6A8647B2F03F}" dt="2022-08-31T06:33:53.578" v="142" actId="47"/>
        <pc:sldMkLst>
          <pc:docMk/>
          <pc:sldMk cId="3300235423" sldId="266"/>
        </pc:sldMkLst>
      </pc:sldChg>
      <pc:sldChg chg="del">
        <pc:chgData name="jun.b.cai@outlook.com" userId="d14638c78e075fe5" providerId="LiveId" clId="{67DC7E77-F3FC-4C6C-953F-6A8647B2F03F}" dt="2022-08-31T06:34:00.316" v="145" actId="47"/>
        <pc:sldMkLst>
          <pc:docMk/>
          <pc:sldMk cId="412650578" sldId="267"/>
        </pc:sldMkLst>
      </pc:sldChg>
      <pc:sldChg chg="del">
        <pc:chgData name="jun.b.cai@outlook.com" userId="d14638c78e075fe5" providerId="LiveId" clId="{67DC7E77-F3FC-4C6C-953F-6A8647B2F03F}" dt="2022-08-31T06:34:02.487" v="146" actId="47"/>
        <pc:sldMkLst>
          <pc:docMk/>
          <pc:sldMk cId="1771703302" sldId="268"/>
        </pc:sldMkLst>
      </pc:sldChg>
      <pc:sldChg chg="add del">
        <pc:chgData name="jun.b.cai@outlook.com" userId="d14638c78e075fe5" providerId="LiveId" clId="{67DC7E77-F3FC-4C6C-953F-6A8647B2F03F}" dt="2022-08-31T06:34:04.615" v="147" actId="47"/>
        <pc:sldMkLst>
          <pc:docMk/>
          <pc:sldMk cId="3000224655" sldId="269"/>
        </pc:sldMkLst>
      </pc:sldChg>
      <pc:sldChg chg="del">
        <pc:chgData name="jun.b.cai@outlook.com" userId="d14638c78e075fe5" providerId="LiveId" clId="{67DC7E77-F3FC-4C6C-953F-6A8647B2F03F}" dt="2022-08-31T06:34:07.316" v="148" actId="47"/>
        <pc:sldMkLst>
          <pc:docMk/>
          <pc:sldMk cId="401490678" sldId="270"/>
        </pc:sldMkLst>
      </pc:sldChg>
      <pc:sldChg chg="del">
        <pc:chgData name="jun.b.cai@outlook.com" userId="d14638c78e075fe5" providerId="LiveId" clId="{67DC7E77-F3FC-4C6C-953F-6A8647B2F03F}" dt="2022-08-31T06:34:09.509" v="149" actId="47"/>
        <pc:sldMkLst>
          <pc:docMk/>
          <pc:sldMk cId="1615294100" sldId="271"/>
        </pc:sldMkLst>
      </pc:sldChg>
      <pc:sldChg chg="addSp delSp modSp mod">
        <pc:chgData name="jun.b.cai@outlook.com" userId="d14638c78e075fe5" providerId="LiveId" clId="{67DC7E77-F3FC-4C6C-953F-6A8647B2F03F}" dt="2022-08-31T08:17:39.841" v="1768"/>
        <pc:sldMkLst>
          <pc:docMk/>
          <pc:sldMk cId="1126568027" sldId="272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1126568027" sldId="272"/>
            <ac:spMk id="2" creationId="{A978D591-D298-ED9D-4016-63BB0D232F71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1126568027" sldId="272"/>
            <ac:spMk id="3" creationId="{EBBE458E-0658-FCAC-1836-28296B9F489D}"/>
          </ac:spMkLst>
        </pc:spChg>
        <pc:spChg chg="add del">
          <ac:chgData name="jun.b.cai@outlook.com" userId="d14638c78e075fe5" providerId="LiveId" clId="{67DC7E77-F3FC-4C6C-953F-6A8647B2F03F}" dt="2022-08-31T06:47:12.234" v="1345"/>
          <ac:spMkLst>
            <pc:docMk/>
            <pc:sldMk cId="1126568027" sldId="272"/>
            <ac:spMk id="4" creationId="{84FA7729-DE87-7FAA-3FB8-FF954B7190B9}"/>
          </ac:spMkLst>
        </pc:spChg>
      </pc:sldChg>
      <pc:sldChg chg="del">
        <pc:chgData name="jun.b.cai@outlook.com" userId="d14638c78e075fe5" providerId="LiveId" clId="{67DC7E77-F3FC-4C6C-953F-6A8647B2F03F}" dt="2022-08-31T06:34:12.312" v="150" actId="47"/>
        <pc:sldMkLst>
          <pc:docMk/>
          <pc:sldMk cId="3750253708" sldId="273"/>
        </pc:sldMkLst>
      </pc:sldChg>
      <pc:sldChg chg="del">
        <pc:chgData name="jun.b.cai@outlook.com" userId="d14638c78e075fe5" providerId="LiveId" clId="{67DC7E77-F3FC-4C6C-953F-6A8647B2F03F}" dt="2022-08-31T06:33:52.324" v="141" actId="47"/>
        <pc:sldMkLst>
          <pc:docMk/>
          <pc:sldMk cId="405150386" sldId="274"/>
        </pc:sldMkLst>
      </pc:sldChg>
      <pc:sldChg chg="modSp mod">
        <pc:chgData name="jun.b.cai@outlook.com" userId="d14638c78e075fe5" providerId="LiveId" clId="{67DC7E77-F3FC-4C6C-953F-6A8647B2F03F}" dt="2022-08-31T08:25:34.252" v="2016"/>
        <pc:sldMkLst>
          <pc:docMk/>
          <pc:sldMk cId="82130114" sldId="276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82130114" sldId="276"/>
            <ac:spMk id="2" creationId="{28A1F917-D0F9-A7C8-963D-49D0179FFF8C}"/>
          </ac:spMkLst>
        </pc:spChg>
        <pc:graphicFrameChg chg="mod modGraphic">
          <ac:chgData name="jun.b.cai@outlook.com" userId="d14638c78e075fe5" providerId="LiveId" clId="{67DC7E77-F3FC-4C6C-953F-6A8647B2F03F}" dt="2022-08-31T08:25:34.252" v="2016"/>
          <ac:graphicFrameMkLst>
            <pc:docMk/>
            <pc:sldMk cId="82130114" sldId="276"/>
            <ac:graphicFrameMk id="7" creationId="{38687F30-396E-9D5D-2DA1-043EA150F908}"/>
          </ac:graphicFrameMkLst>
        </pc:graphicFrameChg>
      </pc:sldChg>
      <pc:sldChg chg="addSp delSp modSp">
        <pc:chgData name="jun.b.cai@outlook.com" userId="d14638c78e075fe5" providerId="LiveId" clId="{67DC7E77-F3FC-4C6C-953F-6A8647B2F03F}" dt="2022-08-31T06:50:04.623" v="1379"/>
        <pc:sldMkLst>
          <pc:docMk/>
          <pc:sldMk cId="1892225633" sldId="277"/>
        </pc:sldMkLst>
        <pc:picChg chg="add del mod">
          <ac:chgData name="jun.b.cai@outlook.com" userId="d14638c78e075fe5" providerId="LiveId" clId="{67DC7E77-F3FC-4C6C-953F-6A8647B2F03F}" dt="2022-08-31T06:50:04.623" v="1379"/>
          <ac:picMkLst>
            <pc:docMk/>
            <pc:sldMk cId="1892225633" sldId="277"/>
            <ac:picMk id="8" creationId="{3F07A000-D6E3-9AF0-7292-A2AF0F9DBF54}"/>
          </ac:picMkLst>
        </pc:picChg>
      </pc:sldChg>
      <pc:sldChg chg="modSp mod">
        <pc:chgData name="jun.b.cai@outlook.com" userId="d14638c78e075fe5" providerId="LiveId" clId="{67DC7E77-F3FC-4C6C-953F-6A8647B2F03F}" dt="2022-08-31T08:17:39.841" v="1768"/>
        <pc:sldMkLst>
          <pc:docMk/>
          <pc:sldMk cId="1348546072" sldId="278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1348546072" sldId="278"/>
            <ac:spMk id="2" creationId="{72C3AB55-EA37-E7EC-65AC-CE6284BBB1CA}"/>
          </ac:spMkLst>
        </pc:spChg>
        <pc:spChg chg="mod">
          <ac:chgData name="jun.b.cai@outlook.com" userId="d14638c78e075fe5" providerId="LiveId" clId="{67DC7E77-F3FC-4C6C-953F-6A8647B2F03F}" dt="2022-08-31T08:17:16.550" v="1761"/>
          <ac:spMkLst>
            <pc:docMk/>
            <pc:sldMk cId="1348546072" sldId="278"/>
            <ac:spMk id="3" creationId="{82882086-827C-6F33-B229-1EBAAC11422E}"/>
          </ac:spMkLst>
        </pc:spChg>
      </pc:sldChg>
      <pc:sldChg chg="modSp del">
        <pc:chgData name="jun.b.cai@outlook.com" userId="d14638c78e075fe5" providerId="LiveId" clId="{67DC7E77-F3FC-4C6C-953F-6A8647B2F03F}" dt="2022-08-31T06:23:21.740" v="32" actId="47"/>
        <pc:sldMkLst>
          <pc:docMk/>
          <pc:sldMk cId="3799953896" sldId="279"/>
        </pc:sldMkLst>
        <pc:picChg chg="mod">
          <ac:chgData name="jun.b.cai@outlook.com" userId="d14638c78e075fe5" providerId="LiveId" clId="{67DC7E77-F3FC-4C6C-953F-6A8647B2F03F}" dt="2022-08-31T06:22:11.816" v="16" actId="14826"/>
          <ac:picMkLst>
            <pc:docMk/>
            <pc:sldMk cId="3799953896" sldId="279"/>
            <ac:picMk id="5" creationId="{8296B485-120B-D64C-F055-89D98CC593B1}"/>
          </ac:picMkLst>
        </pc:picChg>
      </pc:sldChg>
      <pc:sldChg chg="del">
        <pc:chgData name="jun.b.cai@outlook.com" userId="d14638c78e075fe5" providerId="LiveId" clId="{67DC7E77-F3FC-4C6C-953F-6A8647B2F03F}" dt="2022-08-31T06:23:01.192" v="29" actId="47"/>
        <pc:sldMkLst>
          <pc:docMk/>
          <pc:sldMk cId="1876726979" sldId="280"/>
        </pc:sldMkLst>
      </pc:sldChg>
      <pc:sldChg chg="modSp">
        <pc:chgData name="jun.b.cai@outlook.com" userId="d14638c78e075fe5" providerId="LiveId" clId="{67DC7E77-F3FC-4C6C-953F-6A8647B2F03F}" dt="2022-08-31T08:16:59.384" v="1749"/>
        <pc:sldMkLst>
          <pc:docMk/>
          <pc:sldMk cId="2211573976" sldId="281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2211573976" sldId="281"/>
            <ac:picMk id="9" creationId="{4DC80EE9-F55F-A1C6-E2E7-80B9ACB9C59C}"/>
          </ac:picMkLst>
        </pc:picChg>
      </pc:sldChg>
      <pc:sldChg chg="modSp add del">
        <pc:chgData name="jun.b.cai@outlook.com" userId="d14638c78e075fe5" providerId="LiveId" clId="{67DC7E77-F3FC-4C6C-953F-6A8647B2F03F}" dt="2022-08-31T06:33:01.481" v="135" actId="47"/>
        <pc:sldMkLst>
          <pc:docMk/>
          <pc:sldMk cId="3570241053" sldId="282"/>
        </pc:sldMkLst>
        <pc:picChg chg="mod">
          <ac:chgData name="jun.b.cai@outlook.com" userId="d14638c78e075fe5" providerId="LiveId" clId="{67DC7E77-F3FC-4C6C-953F-6A8647B2F03F}" dt="2022-08-31T06:30:07.281" v="118" actId="14826"/>
          <ac:picMkLst>
            <pc:docMk/>
            <pc:sldMk cId="3570241053" sldId="282"/>
            <ac:picMk id="4" creationId="{BD98FAD5-77C6-C11E-CE4A-CA126A832A96}"/>
          </ac:picMkLst>
        </pc:picChg>
      </pc:sldChg>
      <pc:sldChg chg="modSp">
        <pc:chgData name="jun.b.cai@outlook.com" userId="d14638c78e075fe5" providerId="LiveId" clId="{67DC7E77-F3FC-4C6C-953F-6A8647B2F03F}" dt="2022-08-31T08:16:59.384" v="1749"/>
        <pc:sldMkLst>
          <pc:docMk/>
          <pc:sldMk cId="1877881889" sldId="283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1877881889" sldId="283"/>
            <ac:picMk id="4" creationId="{46BA3FDA-FB42-5DD5-7ED0-5835D2F23014}"/>
          </ac:picMkLst>
        </pc:picChg>
      </pc:sldChg>
      <pc:sldChg chg="addSp modSp mod">
        <pc:chgData name="jun.b.cai@outlook.com" userId="d14638c78e075fe5" providerId="LiveId" clId="{67DC7E77-F3FC-4C6C-953F-6A8647B2F03F}" dt="2022-08-31T08:17:54.120" v="1769"/>
        <pc:sldMkLst>
          <pc:docMk/>
          <pc:sldMk cId="513312013" sldId="287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513312013" sldId="287"/>
            <ac:spMk id="4" creationId="{04657D73-CE79-E790-B90E-7F5F902EF5B7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513312013" sldId="287"/>
            <ac:spMk id="5" creationId="{6AE2C5D0-3C9C-5C03-CB05-81F82BEA2363}"/>
          </ac:spMkLst>
        </pc:spChg>
        <pc:spChg chg="add mod">
          <ac:chgData name="jun.b.cai@outlook.com" userId="d14638c78e075fe5" providerId="LiveId" clId="{67DC7E77-F3FC-4C6C-953F-6A8647B2F03F}" dt="2022-08-31T08:17:54.120" v="1769"/>
          <ac:spMkLst>
            <pc:docMk/>
            <pc:sldMk cId="513312013" sldId="287"/>
            <ac:spMk id="6" creationId="{C9A80992-43A6-8FDB-DCB9-BEBEC04AFA16}"/>
          </ac:spMkLst>
        </pc:spChg>
      </pc:sldChg>
      <pc:sldChg chg="modSp">
        <pc:chgData name="jun.b.cai@outlook.com" userId="d14638c78e075fe5" providerId="LiveId" clId="{67DC7E77-F3FC-4C6C-953F-6A8647B2F03F}" dt="2022-08-31T08:17:39.841" v="1768"/>
        <pc:sldMkLst>
          <pc:docMk/>
          <pc:sldMk cId="32672164" sldId="288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2672164" sldId="288"/>
            <ac:spMk id="4" creationId="{04657D73-CE79-E790-B90E-7F5F902EF5B7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2672164" sldId="288"/>
            <ac:spMk id="5" creationId="{6AE2C5D0-3C9C-5C03-CB05-81F82BEA2363}"/>
          </ac:spMkLst>
        </pc:spChg>
      </pc:sldChg>
      <pc:sldChg chg="modSp">
        <pc:chgData name="jun.b.cai@outlook.com" userId="d14638c78e075fe5" providerId="LiveId" clId="{67DC7E77-F3FC-4C6C-953F-6A8647B2F03F}" dt="2022-08-31T08:17:39.841" v="1768"/>
        <pc:sldMkLst>
          <pc:docMk/>
          <pc:sldMk cId="395025657" sldId="289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95025657" sldId="289"/>
            <ac:spMk id="4" creationId="{04657D73-CE79-E790-B90E-7F5F902EF5B7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95025657" sldId="289"/>
            <ac:spMk id="5" creationId="{6AE2C5D0-3C9C-5C03-CB05-81F82BEA2363}"/>
          </ac:spMkLst>
        </pc:spChg>
      </pc:sldChg>
      <pc:sldChg chg="modSp">
        <pc:chgData name="jun.b.cai@outlook.com" userId="d14638c78e075fe5" providerId="LiveId" clId="{67DC7E77-F3FC-4C6C-953F-6A8647B2F03F}" dt="2022-08-31T08:16:59.384" v="1749"/>
        <pc:sldMkLst>
          <pc:docMk/>
          <pc:sldMk cId="3444635928" sldId="290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3444635928" sldId="290"/>
            <ac:picMk id="4" creationId="{9CEAC618-8E49-B44D-3236-07D254641419}"/>
          </ac:picMkLst>
        </pc:picChg>
      </pc:sldChg>
      <pc:sldChg chg="modSp mod">
        <pc:chgData name="jun.b.cai@outlook.com" userId="d14638c78e075fe5" providerId="LiveId" clId="{67DC7E77-F3FC-4C6C-953F-6A8647B2F03F}" dt="2022-08-31T08:16:59.384" v="1749"/>
        <pc:sldMkLst>
          <pc:docMk/>
          <pc:sldMk cId="4198653515" sldId="291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4198653515" sldId="291"/>
            <ac:picMk id="4" creationId="{466C3303-2623-21E0-F748-B601CCFED416}"/>
          </ac:picMkLst>
        </pc:picChg>
      </pc:sldChg>
      <pc:sldChg chg="del">
        <pc:chgData name="jun.b.cai@outlook.com" userId="d14638c78e075fe5" providerId="LiveId" clId="{67DC7E77-F3FC-4C6C-953F-6A8647B2F03F}" dt="2022-08-31T06:23:54.522" v="38" actId="47"/>
        <pc:sldMkLst>
          <pc:docMk/>
          <pc:sldMk cId="2338226351" sldId="293"/>
        </pc:sldMkLst>
      </pc:sldChg>
      <pc:sldChg chg="modSp">
        <pc:chgData name="jun.b.cai@outlook.com" userId="d14638c78e075fe5" providerId="LiveId" clId="{67DC7E77-F3FC-4C6C-953F-6A8647B2F03F}" dt="2022-08-31T08:16:59.384" v="1749"/>
        <pc:sldMkLst>
          <pc:docMk/>
          <pc:sldMk cId="237330290" sldId="294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237330290" sldId="294"/>
            <ac:picMk id="4" creationId="{C87D90BE-8E2F-9907-5B96-9992DD58F122}"/>
          </ac:picMkLst>
        </pc:picChg>
      </pc:sldChg>
      <pc:sldChg chg="addSp delSp modSp mod">
        <pc:chgData name="jun.b.cai@outlook.com" userId="d14638c78e075fe5" providerId="LiveId" clId="{67DC7E77-F3FC-4C6C-953F-6A8647B2F03F}" dt="2022-08-31T08:16:59.384" v="1749"/>
        <pc:sldMkLst>
          <pc:docMk/>
          <pc:sldMk cId="3051709572" sldId="295"/>
        </pc:sldMkLst>
        <pc:spChg chg="del mod">
          <ac:chgData name="jun.b.cai@outlook.com" userId="d14638c78e075fe5" providerId="LiveId" clId="{67DC7E77-F3FC-4C6C-953F-6A8647B2F03F}" dt="2022-08-31T06:32:39.012" v="130" actId="478"/>
          <ac:spMkLst>
            <pc:docMk/>
            <pc:sldMk cId="3051709572" sldId="295"/>
            <ac:spMk id="7" creationId="{470EDE26-F2B6-9437-99C5-D48AA405FED7}"/>
          </ac:spMkLst>
        </pc:spChg>
        <pc:spChg chg="mod">
          <ac:chgData name="jun.b.cai@outlook.com" userId="d14638c78e075fe5" providerId="LiveId" clId="{67DC7E77-F3FC-4C6C-953F-6A8647B2F03F}" dt="2022-08-31T06:32:16.585" v="126" actId="1076"/>
          <ac:spMkLst>
            <pc:docMk/>
            <pc:sldMk cId="3051709572" sldId="295"/>
            <ac:spMk id="10" creationId="{CAF30504-82B2-D4E4-BB80-00097EDCFB68}"/>
          </ac:spMkLst>
        </pc:spChg>
        <pc:spChg chg="add mod">
          <ac:chgData name="jun.b.cai@outlook.com" userId="d14638c78e075fe5" providerId="LiveId" clId="{67DC7E77-F3FC-4C6C-953F-6A8647B2F03F}" dt="2022-08-31T06:32:25.442" v="128" actId="20577"/>
          <ac:spMkLst>
            <pc:docMk/>
            <pc:sldMk cId="3051709572" sldId="295"/>
            <ac:spMk id="11" creationId="{1845CA43-9ABF-B248-5B48-79B51822460D}"/>
          </ac:spMkLst>
        </pc:spChg>
        <pc:spChg chg="add mod">
          <ac:chgData name="jun.b.cai@outlook.com" userId="d14638c78e075fe5" providerId="LiveId" clId="{67DC7E77-F3FC-4C6C-953F-6A8647B2F03F}" dt="2022-08-31T06:32:47.955" v="132" actId="1076"/>
          <ac:spMkLst>
            <pc:docMk/>
            <pc:sldMk cId="3051709572" sldId="295"/>
            <ac:spMk id="13" creationId="{0D6C17A4-FC43-76F1-B9BE-574905B03F44}"/>
          </ac:spMkLst>
        </pc:spChg>
        <pc:spChg chg="add mod">
          <ac:chgData name="jun.b.cai@outlook.com" userId="d14638c78e075fe5" providerId="LiveId" clId="{67DC7E77-F3FC-4C6C-953F-6A8647B2F03F}" dt="2022-08-31T06:32:47.955" v="132" actId="1076"/>
          <ac:spMkLst>
            <pc:docMk/>
            <pc:sldMk cId="3051709572" sldId="295"/>
            <ac:spMk id="15" creationId="{79E0419C-C594-98B1-5847-F57676FDD5C7}"/>
          </ac:spMkLst>
        </pc:spChg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3051709572" sldId="295"/>
            <ac:picMk id="4" creationId="{2588BD0E-F9A4-1975-AD05-0150EBC44657}"/>
          </ac:picMkLst>
        </pc:picChg>
        <pc:cxnChg chg="del mod">
          <ac:chgData name="jun.b.cai@outlook.com" userId="d14638c78e075fe5" providerId="LiveId" clId="{67DC7E77-F3FC-4C6C-953F-6A8647B2F03F}" dt="2022-08-31T06:32:35.991" v="129" actId="478"/>
          <ac:cxnSpMkLst>
            <pc:docMk/>
            <pc:sldMk cId="3051709572" sldId="295"/>
            <ac:cxnSpMk id="8" creationId="{9D337F44-95AC-7C96-6022-6DF3BF419084}"/>
          </ac:cxnSpMkLst>
        </pc:cxnChg>
        <pc:cxnChg chg="add mod">
          <ac:chgData name="jun.b.cai@outlook.com" userId="d14638c78e075fe5" providerId="LiveId" clId="{67DC7E77-F3FC-4C6C-953F-6A8647B2F03F}" dt="2022-08-31T06:32:47.955" v="132" actId="1076"/>
          <ac:cxnSpMkLst>
            <pc:docMk/>
            <pc:sldMk cId="3051709572" sldId="295"/>
            <ac:cxnSpMk id="14" creationId="{58505D74-8A3D-AC04-DACA-0D5C09638077}"/>
          </ac:cxnSpMkLst>
        </pc:cxnChg>
      </pc:sldChg>
      <pc:sldChg chg="modSp">
        <pc:chgData name="jun.b.cai@outlook.com" userId="d14638c78e075fe5" providerId="LiveId" clId="{67DC7E77-F3FC-4C6C-953F-6A8647B2F03F}" dt="2022-08-31T08:17:39.841" v="1768"/>
        <pc:sldMkLst>
          <pc:docMk/>
          <pc:sldMk cId="385015330" sldId="296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85015330" sldId="296"/>
            <ac:spMk id="4" creationId="{04657D73-CE79-E790-B90E-7F5F902EF5B7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385015330" sldId="296"/>
            <ac:spMk id="5" creationId="{6AE2C5D0-3C9C-5C03-CB05-81F82BEA2363}"/>
          </ac:spMkLst>
        </pc:spChg>
      </pc:sldChg>
      <pc:sldChg chg="modSp">
        <pc:chgData name="jun.b.cai@outlook.com" userId="d14638c78e075fe5" providerId="LiveId" clId="{67DC7E77-F3FC-4C6C-953F-6A8647B2F03F}" dt="2022-08-31T08:16:59.384" v="1749"/>
        <pc:sldMkLst>
          <pc:docMk/>
          <pc:sldMk cId="1102902993" sldId="297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1102902993" sldId="297"/>
            <ac:picMk id="4" creationId="{8AA42DDB-F452-9D4F-8D28-46C7DA522AD5}"/>
          </ac:picMkLst>
        </pc:picChg>
      </pc:sldChg>
      <pc:sldChg chg="modSp">
        <pc:chgData name="jun.b.cai@outlook.com" userId="d14638c78e075fe5" providerId="LiveId" clId="{67DC7E77-F3FC-4C6C-953F-6A8647B2F03F}" dt="2022-08-31T08:17:39.841" v="1768"/>
        <pc:sldMkLst>
          <pc:docMk/>
          <pc:sldMk cId="1798519970" sldId="298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1798519970" sldId="298"/>
            <ac:spMk id="2" creationId="{3A59A3F2-2AF2-5B12-5C52-89FFF5E7809C}"/>
          </ac:spMkLst>
        </pc:spChg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1798519970" sldId="298"/>
            <ac:spMk id="3" creationId="{F0648EED-BA71-6F02-032B-E2D1AF862281}"/>
          </ac:spMkLst>
        </pc:spChg>
      </pc:sldChg>
      <pc:sldChg chg="modSp add del mod">
        <pc:chgData name="jun.b.cai@outlook.com" userId="d14638c78e075fe5" providerId="LiveId" clId="{67DC7E77-F3FC-4C6C-953F-6A8647B2F03F}" dt="2022-08-31T06:22:11.700" v="13" actId="47"/>
        <pc:sldMkLst>
          <pc:docMk/>
          <pc:sldMk cId="3961072375" sldId="299"/>
        </pc:sldMkLst>
        <pc:picChg chg="mod">
          <ac:chgData name="jun.b.cai@outlook.com" userId="d14638c78e075fe5" providerId="LiveId" clId="{67DC7E77-F3FC-4C6C-953F-6A8647B2F03F}" dt="2022-08-31T06:22:11.578" v="10" actId="1035"/>
          <ac:picMkLst>
            <pc:docMk/>
            <pc:sldMk cId="3961072375" sldId="299"/>
            <ac:picMk id="4" creationId="{8AA42DDB-F452-9D4F-8D28-46C7DA522AD5}"/>
          </ac:picMkLst>
        </pc:picChg>
      </pc:sldChg>
      <pc:sldChg chg="add del">
        <pc:chgData name="jun.b.cai@outlook.com" userId="d14638c78e075fe5" providerId="LiveId" clId="{67DC7E77-F3FC-4C6C-953F-6A8647B2F03F}" dt="2022-08-31T06:26:52.154" v="95" actId="47"/>
        <pc:sldMkLst>
          <pc:docMk/>
          <pc:sldMk cId="2775746412" sldId="300"/>
        </pc:sldMkLst>
      </pc:sldChg>
      <pc:sldChg chg="add del">
        <pc:chgData name="jun.b.cai@outlook.com" userId="d14638c78e075fe5" providerId="LiveId" clId="{67DC7E77-F3FC-4C6C-953F-6A8647B2F03F}" dt="2022-08-31T06:23:52.101" v="37" actId="47"/>
        <pc:sldMkLst>
          <pc:docMk/>
          <pc:sldMk cId="2478598969" sldId="301"/>
        </pc:sldMkLst>
      </pc:sldChg>
      <pc:sldChg chg="addSp delSp modSp add mod">
        <pc:chgData name="jun.b.cai@outlook.com" userId="d14638c78e075fe5" providerId="LiveId" clId="{67DC7E77-F3FC-4C6C-953F-6A8647B2F03F}" dt="2022-08-31T08:17:16.550" v="1761"/>
        <pc:sldMkLst>
          <pc:docMk/>
          <pc:sldMk cId="413728483" sldId="302"/>
        </pc:sldMkLst>
        <pc:spChg chg="del">
          <ac:chgData name="jun.b.cai@outlook.com" userId="d14638c78e075fe5" providerId="LiveId" clId="{67DC7E77-F3FC-4C6C-953F-6A8647B2F03F}" dt="2022-08-31T06:26:27.249" v="93" actId="478"/>
          <ac:spMkLst>
            <pc:docMk/>
            <pc:sldMk cId="413728483" sldId="302"/>
            <ac:spMk id="10" creationId="{5D14D7F7-5A67-4F73-731A-44AC22AE26E9}"/>
          </ac:spMkLst>
        </pc:spChg>
        <pc:spChg chg="mod">
          <ac:chgData name="jun.b.cai@outlook.com" userId="d14638c78e075fe5" providerId="LiveId" clId="{67DC7E77-F3FC-4C6C-953F-6A8647B2F03F}" dt="2022-08-31T06:27:40.441" v="106" actId="1076"/>
          <ac:spMkLst>
            <pc:docMk/>
            <pc:sldMk cId="413728483" sldId="302"/>
            <ac:spMk id="11" creationId="{FB9DE874-2880-6AE2-E7B9-B451ECEB1B91}"/>
          </ac:spMkLst>
        </pc:spChg>
        <pc:spChg chg="add mod">
          <ac:chgData name="jun.b.cai@outlook.com" userId="d14638c78e075fe5" providerId="LiveId" clId="{67DC7E77-F3FC-4C6C-953F-6A8647B2F03F}" dt="2022-08-31T08:17:16.550" v="1761"/>
          <ac:spMkLst>
            <pc:docMk/>
            <pc:sldMk cId="413728483" sldId="302"/>
            <ac:spMk id="15" creationId="{886259AB-992B-C056-A9F2-4ECE521ED652}"/>
          </ac:spMkLst>
        </pc:spChg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413728483" sldId="302"/>
            <ac:picMk id="9" creationId="{4DC80EE9-F55F-A1C6-E2E7-80B9ACB9C59C}"/>
          </ac:picMkLst>
        </pc:picChg>
        <pc:cxnChg chg="del">
          <ac:chgData name="jun.b.cai@outlook.com" userId="d14638c78e075fe5" providerId="LiveId" clId="{67DC7E77-F3FC-4C6C-953F-6A8647B2F03F}" dt="2022-08-31T06:26:29.050" v="94" actId="478"/>
          <ac:cxnSpMkLst>
            <pc:docMk/>
            <pc:sldMk cId="413728483" sldId="302"/>
            <ac:cxnSpMk id="12" creationId="{4CEAA12D-5A07-224B-97C2-322C08096173}"/>
          </ac:cxnSpMkLst>
        </pc:cxnChg>
        <pc:cxnChg chg="del mod">
          <ac:chgData name="jun.b.cai@outlook.com" userId="d14638c78e075fe5" providerId="LiveId" clId="{67DC7E77-F3FC-4C6C-953F-6A8647B2F03F}" dt="2022-08-31T06:27:15.589" v="101" actId="478"/>
          <ac:cxnSpMkLst>
            <pc:docMk/>
            <pc:sldMk cId="413728483" sldId="302"/>
            <ac:cxnSpMk id="13" creationId="{B9EC4E0E-64F8-481C-1564-24FBBCD72A49}"/>
          </ac:cxnSpMkLst>
        </pc:cxnChg>
      </pc:sldChg>
      <pc:sldChg chg="delSp modSp add mod">
        <pc:chgData name="jun.b.cai@outlook.com" userId="d14638c78e075fe5" providerId="LiveId" clId="{67DC7E77-F3FC-4C6C-953F-6A8647B2F03F}" dt="2022-08-31T08:16:59.384" v="1749"/>
        <pc:sldMkLst>
          <pc:docMk/>
          <pc:sldMk cId="1618028999" sldId="303"/>
        </pc:sldMkLst>
        <pc:spChg chg="del mod">
          <ac:chgData name="jun.b.cai@outlook.com" userId="d14638c78e075fe5" providerId="LiveId" clId="{67DC7E77-F3FC-4C6C-953F-6A8647B2F03F}" dt="2022-08-31T06:22:49.656" v="25" actId="478"/>
          <ac:spMkLst>
            <pc:docMk/>
            <pc:sldMk cId="1618028999" sldId="303"/>
            <ac:spMk id="5" creationId="{DDC9F63A-BFC0-4445-8531-D48A27228CE4}"/>
          </ac:spMkLst>
        </pc:spChg>
        <pc:spChg chg="del">
          <ac:chgData name="jun.b.cai@outlook.com" userId="d14638c78e075fe5" providerId="LiveId" clId="{67DC7E77-F3FC-4C6C-953F-6A8647B2F03F}" dt="2022-08-31T06:22:57.786" v="28" actId="478"/>
          <ac:spMkLst>
            <pc:docMk/>
            <pc:sldMk cId="1618028999" sldId="303"/>
            <ac:spMk id="7" creationId="{0DD73712-6B12-ACFD-AA03-9BA024056AB0}"/>
          </ac:spMkLst>
        </pc:spChg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1618028999" sldId="303"/>
            <ac:picMk id="4" creationId="{466C3303-2623-21E0-F748-B601CCFED416}"/>
          </ac:picMkLst>
        </pc:picChg>
        <pc:cxnChg chg="del">
          <ac:chgData name="jun.b.cai@outlook.com" userId="d14638c78e075fe5" providerId="LiveId" clId="{67DC7E77-F3FC-4C6C-953F-6A8647B2F03F}" dt="2022-08-31T06:22:52.314" v="26" actId="478"/>
          <ac:cxnSpMkLst>
            <pc:docMk/>
            <pc:sldMk cId="1618028999" sldId="303"/>
            <ac:cxnSpMk id="9" creationId="{2AA364A9-709B-659A-6E64-EECEB088EEA9}"/>
          </ac:cxnSpMkLst>
        </pc:cxnChg>
        <pc:cxnChg chg="del">
          <ac:chgData name="jun.b.cai@outlook.com" userId="d14638c78e075fe5" providerId="LiveId" clId="{67DC7E77-F3FC-4C6C-953F-6A8647B2F03F}" dt="2022-08-31T06:22:53.896" v="27" actId="478"/>
          <ac:cxnSpMkLst>
            <pc:docMk/>
            <pc:sldMk cId="1618028999" sldId="303"/>
            <ac:cxnSpMk id="17" creationId="{D9BA0DC7-DAD6-F9E4-7BE7-4AE5944B09B9}"/>
          </ac:cxnSpMkLst>
        </pc:cxnChg>
      </pc:sldChg>
      <pc:sldChg chg="modSp add">
        <pc:chgData name="jun.b.cai@outlook.com" userId="d14638c78e075fe5" providerId="LiveId" clId="{67DC7E77-F3FC-4C6C-953F-6A8647B2F03F}" dt="2022-08-31T08:16:59.384" v="1749"/>
        <pc:sldMkLst>
          <pc:docMk/>
          <pc:sldMk cId="2749815866" sldId="304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2749815866" sldId="304"/>
            <ac:picMk id="4" creationId="{466C3303-2623-21E0-F748-B601CCFED416}"/>
          </ac:picMkLst>
        </pc:picChg>
      </pc:sldChg>
      <pc:sldChg chg="modSp add">
        <pc:chgData name="jun.b.cai@outlook.com" userId="d14638c78e075fe5" providerId="LiveId" clId="{67DC7E77-F3FC-4C6C-953F-6A8647B2F03F}" dt="2022-08-31T08:16:59.384" v="1749"/>
        <pc:sldMkLst>
          <pc:docMk/>
          <pc:sldMk cId="218693672" sldId="305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218693672" sldId="305"/>
            <ac:picMk id="4" creationId="{2588BD0E-F9A4-1975-AD05-0150EBC44657}"/>
          </ac:picMkLst>
        </pc:picChg>
      </pc:sldChg>
      <pc:sldChg chg="modSp add del">
        <pc:chgData name="jun.b.cai@outlook.com" userId="d14638c78e075fe5" providerId="LiveId" clId="{67DC7E77-F3FC-4C6C-953F-6A8647B2F03F}" dt="2022-08-31T06:23:47.447" v="35" actId="47"/>
        <pc:sldMkLst>
          <pc:docMk/>
          <pc:sldMk cId="1502409873" sldId="305"/>
        </pc:sldMkLst>
        <pc:picChg chg="mod">
          <ac:chgData name="jun.b.cai@outlook.com" userId="d14638c78e075fe5" providerId="LiveId" clId="{67DC7E77-F3FC-4C6C-953F-6A8647B2F03F}" dt="2022-08-31T06:23:41.174" v="34" actId="14826"/>
          <ac:picMkLst>
            <pc:docMk/>
            <pc:sldMk cId="1502409873" sldId="305"/>
            <ac:picMk id="4" creationId="{466C3303-2623-21E0-F748-B601CCFED416}"/>
          </ac:picMkLst>
        </pc:picChg>
      </pc:sldChg>
      <pc:sldChg chg="addSp modSp add del mod modClrScheme chgLayout">
        <pc:chgData name="jun.b.cai@outlook.com" userId="d14638c78e075fe5" providerId="LiveId" clId="{67DC7E77-F3FC-4C6C-953F-6A8647B2F03F}" dt="2022-08-31T06:27:48.694" v="108" actId="47"/>
        <pc:sldMkLst>
          <pc:docMk/>
          <pc:sldMk cId="3688082339" sldId="305"/>
        </pc:sldMkLst>
        <pc:spChg chg="add mod ord">
          <ac:chgData name="jun.b.cai@outlook.com" userId="d14638c78e075fe5" providerId="LiveId" clId="{67DC7E77-F3FC-4C6C-953F-6A8647B2F03F}" dt="2022-08-31T06:24:40.569" v="92" actId="20577"/>
          <ac:spMkLst>
            <pc:docMk/>
            <pc:sldMk cId="3688082339" sldId="305"/>
            <ac:spMk id="2" creationId="{C3478FCD-D498-D352-C1B4-A0C9104344A5}"/>
          </ac:spMkLst>
        </pc:spChg>
        <pc:picChg chg="mod ord">
          <ac:chgData name="jun.b.cai@outlook.com" userId="d14638c78e075fe5" providerId="LiveId" clId="{67DC7E77-F3FC-4C6C-953F-6A8647B2F03F}" dt="2022-08-31T06:24:19.905" v="46" actId="1076"/>
          <ac:picMkLst>
            <pc:docMk/>
            <pc:sldMk cId="3688082339" sldId="305"/>
            <ac:picMk id="4" creationId="{466C3303-2623-21E0-F748-B601CCFED416}"/>
          </ac:picMkLst>
        </pc:picChg>
      </pc:sldChg>
      <pc:sldChg chg="modSp add mod modAnim">
        <pc:chgData name="jun.b.cai@outlook.com" userId="d14638c78e075fe5" providerId="LiveId" clId="{67DC7E77-F3FC-4C6C-953F-6A8647B2F03F}" dt="2022-08-31T08:17:39.841" v="1768"/>
        <pc:sldMkLst>
          <pc:docMk/>
          <pc:sldMk cId="296962990" sldId="306"/>
        </pc:sldMkLst>
        <pc:spChg chg="mod">
          <ac:chgData name="jun.b.cai@outlook.com" userId="d14638c78e075fe5" providerId="LiveId" clId="{67DC7E77-F3FC-4C6C-953F-6A8647B2F03F}" dt="2022-08-31T08:17:39.841" v="1768"/>
          <ac:spMkLst>
            <pc:docMk/>
            <pc:sldMk cId="296962990" sldId="306"/>
            <ac:spMk id="2" creationId="{72C3AB55-EA37-E7EC-65AC-CE6284BBB1CA}"/>
          </ac:spMkLst>
        </pc:spChg>
        <pc:spChg chg="mod">
          <ac:chgData name="jun.b.cai@outlook.com" userId="d14638c78e075fe5" providerId="LiveId" clId="{67DC7E77-F3FC-4C6C-953F-6A8647B2F03F}" dt="2022-08-31T08:17:16.550" v="1761"/>
          <ac:spMkLst>
            <pc:docMk/>
            <pc:sldMk cId="296962990" sldId="306"/>
            <ac:spMk id="3" creationId="{82882086-827C-6F33-B229-1EBAAC11422E}"/>
          </ac:spMkLst>
        </pc:spChg>
      </pc:sldChg>
      <pc:sldChg chg="addSp delSp modSp new del mod setBg">
        <pc:chgData name="jun.b.cai@outlook.com" userId="d14638c78e075fe5" providerId="LiveId" clId="{67DC7E77-F3FC-4C6C-953F-6A8647B2F03F}" dt="2022-08-31T07:09:27.028" v="1630" actId="47"/>
        <pc:sldMkLst>
          <pc:docMk/>
          <pc:sldMk cId="369151865" sldId="307"/>
        </pc:sldMkLst>
        <pc:spChg chg="mod">
          <ac:chgData name="jun.b.cai@outlook.com" userId="d14638c78e075fe5" providerId="LiveId" clId="{67DC7E77-F3FC-4C6C-953F-6A8647B2F03F}" dt="2022-08-31T06:48:18.875" v="1354" actId="26606"/>
          <ac:spMkLst>
            <pc:docMk/>
            <pc:sldMk cId="369151865" sldId="307"/>
            <ac:spMk id="2" creationId="{BA629981-CAA1-CC08-CDFB-3E1E15F5E9E5}"/>
          </ac:spMkLst>
        </pc:spChg>
        <pc:spChg chg="del mod">
          <ac:chgData name="jun.b.cai@outlook.com" userId="d14638c78e075fe5" providerId="LiveId" clId="{67DC7E77-F3FC-4C6C-953F-6A8647B2F03F}" dt="2022-08-31T06:48:09.098" v="1350" actId="931"/>
          <ac:spMkLst>
            <pc:docMk/>
            <pc:sldMk cId="369151865" sldId="307"/>
            <ac:spMk id="3" creationId="{8847F99A-72CF-A00B-E39B-46C190B2E8DE}"/>
          </ac:spMkLst>
        </pc:spChg>
        <pc:spChg chg="add del">
          <ac:chgData name="jun.b.cai@outlook.com" userId="d14638c78e075fe5" providerId="LiveId" clId="{67DC7E77-F3FC-4C6C-953F-6A8647B2F03F}" dt="2022-08-31T06:47:27.723" v="1348"/>
          <ac:spMkLst>
            <pc:docMk/>
            <pc:sldMk cId="369151865" sldId="307"/>
            <ac:spMk id="4" creationId="{036E0104-845E-70D6-6E40-E60FFC67A78F}"/>
          </ac:spMkLst>
        </pc:spChg>
        <pc:spChg chg="add del">
          <ac:chgData name="jun.b.cai@outlook.com" userId="d14638c78e075fe5" providerId="LiveId" clId="{67DC7E77-F3FC-4C6C-953F-6A8647B2F03F}" dt="2022-08-31T06:48:47.602" v="1356" actId="478"/>
          <ac:spMkLst>
            <pc:docMk/>
            <pc:sldMk cId="369151865" sldId="307"/>
            <ac:spMk id="7" creationId="{0650F2BF-0F76-566E-72B8-5F58DC5D1ECA}"/>
          </ac:spMkLst>
        </pc:spChg>
        <pc:spChg chg="add del mod">
          <ac:chgData name="jun.b.cai@outlook.com" userId="d14638c78e075fe5" providerId="LiveId" clId="{67DC7E77-F3FC-4C6C-953F-6A8647B2F03F}" dt="2022-08-31T06:49:42.784" v="1374" actId="478"/>
          <ac:spMkLst>
            <pc:docMk/>
            <pc:sldMk cId="369151865" sldId="307"/>
            <ac:spMk id="8" creationId="{29A293DC-BB4E-E909-DF38-092C518D532A}"/>
          </ac:spMkLst>
        </pc:spChg>
        <pc:spChg chg="add del">
          <ac:chgData name="jun.b.cai@outlook.com" userId="d14638c78e075fe5" providerId="LiveId" clId="{67DC7E77-F3FC-4C6C-953F-6A8647B2F03F}" dt="2022-08-31T06:49:29.665" v="1368"/>
          <ac:spMkLst>
            <pc:docMk/>
            <pc:sldMk cId="369151865" sldId="307"/>
            <ac:spMk id="10" creationId="{B3261C37-D66A-C208-F684-3ED98BDEB15A}"/>
          </ac:spMkLst>
        </pc:spChg>
        <pc:spChg chg="add">
          <ac:chgData name="jun.b.cai@outlook.com" userId="d14638c78e075fe5" providerId="LiveId" clId="{67DC7E77-F3FC-4C6C-953F-6A8647B2F03F}" dt="2022-08-31T06:48:18.875" v="1354" actId="26606"/>
          <ac:spMkLst>
            <pc:docMk/>
            <pc:sldMk cId="369151865" sldId="307"/>
            <ac:spMk id="13" creationId="{80DF40B2-80F7-4E71-B46C-284163F3654A}"/>
          </ac:spMkLst>
        </pc:spChg>
        <pc:picChg chg="add del mod">
          <ac:chgData name="jun.b.cai@outlook.com" userId="d14638c78e075fe5" providerId="LiveId" clId="{67DC7E77-F3FC-4C6C-953F-6A8647B2F03F}" dt="2022-08-31T06:49:41.072" v="1373" actId="478"/>
          <ac:picMkLst>
            <pc:docMk/>
            <pc:sldMk cId="369151865" sldId="307"/>
            <ac:picMk id="6" creationId="{2C92158C-23B2-EC19-67D0-7CB4B10FF927}"/>
          </ac:picMkLst>
        </pc:picChg>
        <pc:picChg chg="add del mod">
          <ac:chgData name="jun.b.cai@outlook.com" userId="d14638c78e075fe5" providerId="LiveId" clId="{67DC7E77-F3FC-4C6C-953F-6A8647B2F03F}" dt="2022-08-31T06:49:29.665" v="1368"/>
          <ac:picMkLst>
            <pc:docMk/>
            <pc:sldMk cId="369151865" sldId="307"/>
            <ac:picMk id="9" creationId="{5B9E82BB-1416-72B1-1C91-E1EC2BB00C13}"/>
          </ac:picMkLst>
        </pc:picChg>
        <pc:picChg chg="add del">
          <ac:chgData name="jun.b.cai@outlook.com" userId="d14638c78e075fe5" providerId="LiveId" clId="{67DC7E77-F3FC-4C6C-953F-6A8647B2F03F}" dt="2022-08-31T06:49:33.324" v="1370"/>
          <ac:picMkLst>
            <pc:docMk/>
            <pc:sldMk cId="369151865" sldId="307"/>
            <ac:picMk id="11" creationId="{ADC7360E-EA72-2FEA-6332-98C0409DAB04}"/>
          </ac:picMkLst>
        </pc:picChg>
        <pc:picChg chg="add del mod">
          <ac:chgData name="jun.b.cai@outlook.com" userId="d14638c78e075fe5" providerId="LiveId" clId="{67DC7E77-F3FC-4C6C-953F-6A8647B2F03F}" dt="2022-08-31T06:49:52.004" v="1377" actId="478"/>
          <ac:picMkLst>
            <pc:docMk/>
            <pc:sldMk cId="369151865" sldId="307"/>
            <ac:picMk id="12" creationId="{22D9F0A0-AFD8-1BA6-E803-E514D46F9D6F}"/>
          </ac:picMkLst>
        </pc:picChg>
      </pc:sldChg>
      <pc:sldChg chg="add del">
        <pc:chgData name="jun.b.cai@outlook.com" userId="d14638c78e075fe5" providerId="LiveId" clId="{67DC7E77-F3FC-4C6C-953F-6A8647B2F03F}" dt="2022-08-31T06:43:22.147" v="1268"/>
        <pc:sldMkLst>
          <pc:docMk/>
          <pc:sldMk cId="1814841026" sldId="307"/>
        </pc:sldMkLst>
      </pc:sldChg>
      <pc:sldChg chg="addSp delSp modSp new mod setBg modNotesTx">
        <pc:chgData name="jun.b.cai@outlook.com" userId="d14638c78e075fe5" providerId="LiveId" clId="{67DC7E77-F3FC-4C6C-953F-6A8647B2F03F}" dt="2022-08-31T08:30:51.306" v="2017" actId="113"/>
        <pc:sldMkLst>
          <pc:docMk/>
          <pc:sldMk cId="1262443539" sldId="308"/>
        </pc:sldMkLst>
        <pc:spChg chg="del">
          <ac:chgData name="jun.b.cai@outlook.com" userId="d14638c78e075fe5" providerId="LiveId" clId="{67DC7E77-F3FC-4C6C-953F-6A8647B2F03F}" dt="2022-08-31T06:50:25.953" v="1383" actId="26606"/>
          <ac:spMkLst>
            <pc:docMk/>
            <pc:sldMk cId="1262443539" sldId="308"/>
            <ac:spMk id="2" creationId="{4F3838C1-0845-23D0-34A5-02425DF1B48C}"/>
          </ac:spMkLst>
        </pc:spChg>
        <pc:spChg chg="del">
          <ac:chgData name="jun.b.cai@outlook.com" userId="d14638c78e075fe5" providerId="LiveId" clId="{67DC7E77-F3FC-4C6C-953F-6A8647B2F03F}" dt="2022-08-31T06:50:25.953" v="1383" actId="26606"/>
          <ac:spMkLst>
            <pc:docMk/>
            <pc:sldMk cId="1262443539" sldId="308"/>
            <ac:spMk id="3" creationId="{96797963-AD12-0964-7CFE-D91B569C43E2}"/>
          </ac:spMkLst>
        </pc:spChg>
        <pc:spChg chg="add mod">
          <ac:chgData name="jun.b.cai@outlook.com" userId="d14638c78e075fe5" providerId="LiveId" clId="{67DC7E77-F3FC-4C6C-953F-6A8647B2F03F}" dt="2022-08-31T08:30:51.306" v="2017" actId="113"/>
          <ac:spMkLst>
            <pc:docMk/>
            <pc:sldMk cId="1262443539" sldId="308"/>
            <ac:spMk id="5" creationId="{D439C097-751A-D935-31C7-A4B86AB42C1C}"/>
          </ac:spMkLst>
        </pc:spChg>
        <pc:spChg chg="add mod">
          <ac:chgData name="jun.b.cai@outlook.com" userId="d14638c78e075fe5" providerId="LiveId" clId="{67DC7E77-F3FC-4C6C-953F-6A8647B2F03F}" dt="2022-08-31T07:18:03.731" v="1637" actId="1076"/>
          <ac:spMkLst>
            <pc:docMk/>
            <pc:sldMk cId="1262443539" sldId="308"/>
            <ac:spMk id="6" creationId="{7820A8D5-DC66-EA19-EED5-B729AD28B061}"/>
          </ac:spMkLst>
        </pc:spChg>
        <pc:spChg chg="add del mod">
          <ac:chgData name="jun.b.cai@outlook.com" userId="d14638c78e075fe5" providerId="LiveId" clId="{67DC7E77-F3FC-4C6C-953F-6A8647B2F03F}" dt="2022-08-31T07:17:44.184" v="1634" actId="478"/>
          <ac:spMkLst>
            <pc:docMk/>
            <pc:sldMk cId="1262443539" sldId="308"/>
            <ac:spMk id="7" creationId="{155244F7-AF77-0DA0-8C50-F2210A171497}"/>
          </ac:spMkLst>
        </pc:spChg>
        <pc:spChg chg="add del mod">
          <ac:chgData name="jun.b.cai@outlook.com" userId="d14638c78e075fe5" providerId="LiveId" clId="{67DC7E77-F3FC-4C6C-953F-6A8647B2F03F}" dt="2022-08-31T07:17:38.071" v="1632"/>
          <ac:spMkLst>
            <pc:docMk/>
            <pc:sldMk cId="1262443539" sldId="308"/>
            <ac:spMk id="8" creationId="{CBC45A58-1CF0-4298-8205-4C051BBC7B86}"/>
          </ac:spMkLst>
        </pc:spChg>
        <pc:picChg chg="add mod">
          <ac:chgData name="jun.b.cai@outlook.com" userId="d14638c78e075fe5" providerId="LiveId" clId="{67DC7E77-F3FC-4C6C-953F-6A8647B2F03F}" dt="2022-08-31T07:17:53.251" v="1635" actId="1076"/>
          <ac:picMkLst>
            <pc:docMk/>
            <pc:sldMk cId="1262443539" sldId="308"/>
            <ac:picMk id="4" creationId="{96DC0A59-5E2A-AC2A-7960-2151534DD651}"/>
          </ac:picMkLst>
        </pc:picChg>
      </pc:sldChg>
      <pc:sldChg chg="modSp add">
        <pc:chgData name="jun.b.cai@outlook.com" userId="d14638c78e075fe5" providerId="LiveId" clId="{67DC7E77-F3FC-4C6C-953F-6A8647B2F03F}" dt="2022-08-31T08:16:59.384" v="1749"/>
        <pc:sldMkLst>
          <pc:docMk/>
          <pc:sldMk cId="665156219" sldId="309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665156219" sldId="309"/>
            <ac:picMk id="4" creationId="{466C3303-2623-21E0-F748-B601CCFED416}"/>
          </ac:picMkLst>
        </pc:picChg>
      </pc:sldChg>
      <pc:sldChg chg="modSp add">
        <pc:chgData name="jun.b.cai@outlook.com" userId="d14638c78e075fe5" providerId="LiveId" clId="{67DC7E77-F3FC-4C6C-953F-6A8647B2F03F}" dt="2022-08-31T08:16:59.384" v="1749"/>
        <pc:sldMkLst>
          <pc:docMk/>
          <pc:sldMk cId="941029676" sldId="310"/>
        </pc:sldMkLst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941029676" sldId="310"/>
            <ac:picMk id="4" creationId="{466C3303-2623-21E0-F748-B601CCFED416}"/>
          </ac:picMkLst>
        </pc:picChg>
      </pc:sldChg>
      <pc:sldChg chg="addSp modSp add mod">
        <pc:chgData name="jun.b.cai@outlook.com" userId="d14638c78e075fe5" providerId="LiveId" clId="{67DC7E77-F3FC-4C6C-953F-6A8647B2F03F}" dt="2022-08-31T08:16:59.384" v="1749"/>
        <pc:sldMkLst>
          <pc:docMk/>
          <pc:sldMk cId="363913978" sldId="311"/>
        </pc:sldMkLst>
        <pc:spChg chg="add mod">
          <ac:chgData name="jun.b.cai@outlook.com" userId="d14638c78e075fe5" providerId="LiveId" clId="{67DC7E77-F3FC-4C6C-953F-6A8647B2F03F}" dt="2022-08-31T08:14:18.347" v="1702" actId="1076"/>
          <ac:spMkLst>
            <pc:docMk/>
            <pc:sldMk cId="363913978" sldId="311"/>
            <ac:spMk id="2" creationId="{0A37D68B-B7A9-D7E8-B5C5-C91DC97A3C04}"/>
          </ac:spMkLst>
        </pc:spChg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363913978" sldId="311"/>
            <ac:picMk id="4" creationId="{466C3303-2623-21E0-F748-B601CCFED416}"/>
          </ac:picMkLst>
        </pc:picChg>
      </pc:sldChg>
      <pc:sldChg chg="addSp delSp new del mod">
        <pc:chgData name="jun.b.cai@outlook.com" userId="d14638c78e075fe5" providerId="LiveId" clId="{67DC7E77-F3FC-4C6C-953F-6A8647B2F03F}" dt="2022-08-31T08:12:30.699" v="1694" actId="47"/>
        <pc:sldMkLst>
          <pc:docMk/>
          <pc:sldMk cId="3636063532" sldId="312"/>
        </pc:sldMkLst>
        <pc:spChg chg="add del">
          <ac:chgData name="jun.b.cai@outlook.com" userId="d14638c78e075fe5" providerId="LiveId" clId="{67DC7E77-F3FC-4C6C-953F-6A8647B2F03F}" dt="2022-08-31T08:11:58.523" v="1661" actId="22"/>
          <ac:spMkLst>
            <pc:docMk/>
            <pc:sldMk cId="3636063532" sldId="312"/>
            <ac:spMk id="5" creationId="{FFCD4C58-0DB1-8313-E2FA-9101B17B4697}"/>
          </ac:spMkLst>
        </pc:spChg>
      </pc:sldChg>
      <pc:sldChg chg="addSp delSp modSp add mod setBg">
        <pc:chgData name="jun.b.cai@outlook.com" userId="d14638c78e075fe5" providerId="LiveId" clId="{67DC7E77-F3FC-4C6C-953F-6A8647B2F03F}" dt="2022-08-31T08:16:59.384" v="1749"/>
        <pc:sldMkLst>
          <pc:docMk/>
          <pc:sldMk cId="754023483" sldId="313"/>
        </pc:sldMkLst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9" creationId="{F3060C83-F051-4F0E-ABAD-AA0DFC48B218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11" creationId="{83C98ABE-055B-441F-B07E-44F97F083C39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13" creationId="{29FDB030-9B49-4CED-8CCD-4D99382388AC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15" creationId="{3783CA14-24A1-485C-8B30-D6A5D87987AD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17" creationId="{9A97C86A-04D6-40F7-AE84-31AB43E6A846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19" creationId="{FF9F2414-84E8-453E-B1F3-389FDE8192D9}"/>
          </ac:spMkLst>
        </pc:spChg>
        <pc:spChg chg="add del">
          <ac:chgData name="jun.b.cai@outlook.com" userId="d14638c78e075fe5" providerId="LiveId" clId="{67DC7E77-F3FC-4C6C-953F-6A8647B2F03F}" dt="2022-08-31T08:13:01.607" v="1697" actId="26606"/>
          <ac:spMkLst>
            <pc:docMk/>
            <pc:sldMk cId="754023483" sldId="313"/>
            <ac:spMk id="21" creationId="{3ECA69A1-7536-43AC-85EF-C7106179F5ED}"/>
          </ac:spMkLst>
        </pc:spChg>
        <pc:picChg chg="mod">
          <ac:chgData name="jun.b.cai@outlook.com" userId="d14638c78e075fe5" providerId="LiveId" clId="{67DC7E77-F3FC-4C6C-953F-6A8647B2F03F}" dt="2022-08-31T08:16:59.384" v="1749"/>
          <ac:picMkLst>
            <pc:docMk/>
            <pc:sldMk cId="754023483" sldId="313"/>
            <ac:picMk id="4" creationId="{466C3303-2623-21E0-F748-B601CCFED41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D2DE79-D336-481C-91F5-9E5A701AD81F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EAEBB-1CA3-478B-A49B-4BD2F8F3F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93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4620495/#b26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ncbi.nlm.nih.gov/pmc/articles/PMC4620495/#b22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1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“The founder animals for male line CC7</a:t>
            </a:r>
            <a:r>
              <a:rPr lang="en-US" b="0" i="1" u="sng" baseline="30000" dirty="0">
                <a:solidFill>
                  <a:srgbClr val="376FAA"/>
                </a:solidFill>
                <a:effectLst/>
                <a:latin typeface="Cambria" panose="02040503050406030204" pitchFamily="18" charset="0"/>
                <a:hlinkClick r:id="rId3"/>
              </a:rPr>
              <a:t>26</a:t>
            </a:r>
            <a:r>
              <a:rPr lang="en-US" b="0" i="1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 and female line F003 (courtesy of the John Pringle lab) were originally collected by Carolina Biological Supply Company (#162865; Burlington, USA) from an area approximately centered on Wilmington, North Carolina, USA. The founder animal for line H2 was collected off Coconut Island, Hawaii</a:t>
            </a:r>
            <a:r>
              <a:rPr lang="en-US" b="0" i="1" u="sng" baseline="30000" dirty="0">
                <a:solidFill>
                  <a:srgbClr val="376FAA"/>
                </a:solidFill>
                <a:effectLst/>
                <a:latin typeface="Cambria" panose="02040503050406030204" pitchFamily="18" charset="0"/>
                <a:hlinkClick r:id="rId4"/>
              </a:rPr>
              <a:t>22</a:t>
            </a:r>
            <a:r>
              <a:rPr lang="en-US" b="0" i="1" dirty="0">
                <a:solidFill>
                  <a:srgbClr val="212121"/>
                </a:solidFill>
                <a:effectLst/>
                <a:latin typeface="Cambria" panose="02040503050406030204" pitchFamily="18" charset="0"/>
              </a:rPr>
              <a:t>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EAEBB-1CA3-478B-A49B-4BD2F8F3FA2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03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EAEBB-1CA3-478B-A49B-4BD2F8F3FA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06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EAEBB-1CA3-478B-A49B-4BD2F8F3FA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2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EAEBB-1CA3-478B-A49B-4BD2F8F3FA2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15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5EAEBB-1CA3-478B-A49B-4BD2F8F3FA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85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50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51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52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27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32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4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2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27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95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18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432B0-F35A-473F-9146-620BA27F47BC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6FB98-C8C5-4ABC-B702-70C4BE797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3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5" y="274829"/>
            <a:ext cx="10551655" cy="633253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515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158" y="616351"/>
            <a:ext cx="10957684" cy="564434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4023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B15E3A60-367B-FF3F-C3EB-2CAD5FA92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0422"/>
            <a:ext cx="12270719" cy="4580183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F3DACDD-99E3-9865-E893-BA0FB9F250A4}"/>
              </a:ext>
            </a:extLst>
          </p:cNvPr>
          <p:cNvSpPr/>
          <p:nvPr/>
        </p:nvSpPr>
        <p:spPr>
          <a:xfrm>
            <a:off x="3147060" y="5276851"/>
            <a:ext cx="7185660" cy="36194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295727-5663-64D3-8D03-E95289915AB9}"/>
              </a:ext>
            </a:extLst>
          </p:cNvPr>
          <p:cNvSpPr txBox="1"/>
          <p:nvPr/>
        </p:nvSpPr>
        <p:spPr>
          <a:xfrm>
            <a:off x="4610100" y="5753100"/>
            <a:ext cx="490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Heat Stress at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32°C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100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657D73-CE79-E790-B90E-7F5F902E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Results:</a:t>
            </a:r>
            <a:br>
              <a:rPr lang="en-US" dirty="0"/>
            </a:br>
            <a:r>
              <a:rPr lang="en-US" dirty="0"/>
              <a:t>Comparing all the Treatment Groups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2C5D0-3C9C-5C03-CB05-81F82BEA2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A80992-43A6-8FDB-DCB9-BEBEC04AFA16}"/>
              </a:ext>
            </a:extLst>
          </p:cNvPr>
          <p:cNvSpPr txBox="1"/>
          <p:nvPr/>
        </p:nvSpPr>
        <p:spPr>
          <a:xfrm>
            <a:off x="5474015" y="266850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513312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74829"/>
            <a:ext cx="10551657" cy="6332536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8028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5" y="274829"/>
            <a:ext cx="10551655" cy="6332536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9815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657D73-CE79-E790-B90E-7F5F902E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Ambient vs Heat Stress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2C5D0-3C9C-5C03-CB05-81F82BEA2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2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74829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C9F63A-BFC0-4445-8531-D48A27228CE4}"/>
              </a:ext>
            </a:extLst>
          </p:cNvPr>
          <p:cNvSpPr txBox="1"/>
          <p:nvPr/>
        </p:nvSpPr>
        <p:spPr>
          <a:xfrm>
            <a:off x="3944707" y="2729368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D73712-6B12-ACFD-AA03-9BA024056AB0}"/>
              </a:ext>
            </a:extLst>
          </p:cNvPr>
          <p:cNvSpPr txBox="1"/>
          <p:nvPr/>
        </p:nvSpPr>
        <p:spPr>
          <a:xfrm>
            <a:off x="5560402" y="2360036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A364A9-709B-659A-6E64-EECEB088EEA9}"/>
              </a:ext>
            </a:extLst>
          </p:cNvPr>
          <p:cNvCxnSpPr>
            <a:cxnSpLocks/>
          </p:cNvCxnSpPr>
          <p:nvPr/>
        </p:nvCxnSpPr>
        <p:spPr>
          <a:xfrm>
            <a:off x="3633281" y="3029885"/>
            <a:ext cx="12448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BA0DC7-DAD6-F9E4-7BE7-4AE5944B09B9}"/>
              </a:ext>
            </a:extLst>
          </p:cNvPr>
          <p:cNvCxnSpPr>
            <a:cxnSpLocks/>
          </p:cNvCxnSpPr>
          <p:nvPr/>
        </p:nvCxnSpPr>
        <p:spPr>
          <a:xfrm>
            <a:off x="5137825" y="2634734"/>
            <a:ext cx="12448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653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C80EE9-F55F-A1C6-E2E7-80B9ACB9C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14D7F7-5A67-4F73-731A-44AC22AE26E9}"/>
              </a:ext>
            </a:extLst>
          </p:cNvPr>
          <p:cNvSpPr txBox="1"/>
          <p:nvPr/>
        </p:nvSpPr>
        <p:spPr>
          <a:xfrm>
            <a:off x="3944707" y="2729368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9DE874-2880-6AE2-E7B9-B451ECEB1B91}"/>
              </a:ext>
            </a:extLst>
          </p:cNvPr>
          <p:cNvSpPr txBox="1"/>
          <p:nvPr/>
        </p:nvSpPr>
        <p:spPr>
          <a:xfrm>
            <a:off x="5306730" y="2360036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EAA12D-5A07-224B-97C2-322C08096173}"/>
              </a:ext>
            </a:extLst>
          </p:cNvPr>
          <p:cNvCxnSpPr>
            <a:cxnSpLocks/>
          </p:cNvCxnSpPr>
          <p:nvPr/>
        </p:nvCxnSpPr>
        <p:spPr>
          <a:xfrm>
            <a:off x="3633281" y="3029885"/>
            <a:ext cx="12448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EC4E0E-64F8-481C-1564-24FBBCD72A49}"/>
              </a:ext>
            </a:extLst>
          </p:cNvPr>
          <p:cNvCxnSpPr>
            <a:cxnSpLocks/>
          </p:cNvCxnSpPr>
          <p:nvPr/>
        </p:nvCxnSpPr>
        <p:spPr>
          <a:xfrm>
            <a:off x="5137825" y="2634734"/>
            <a:ext cx="70253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573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86259AB-992B-C056-A9F2-4ECE521ED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9444"/>
          </a:xfrm>
        </p:spPr>
        <p:txBody>
          <a:bodyPr>
            <a:normAutofit fontScale="90000"/>
          </a:bodyPr>
          <a:lstStyle/>
          <a:p>
            <a:r>
              <a:rPr lang="en-US" dirty="0"/>
              <a:t>Compared to Spring Z362 CURE Project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C80EE9-F55F-A1C6-E2E7-80B9ACB9C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171" y="1109087"/>
            <a:ext cx="10551657" cy="5435202"/>
          </a:xfr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9DE874-2880-6AE2-E7B9-B451ECEB1B91}"/>
              </a:ext>
            </a:extLst>
          </p:cNvPr>
          <p:cNvSpPr txBox="1"/>
          <p:nvPr/>
        </p:nvSpPr>
        <p:spPr>
          <a:xfrm>
            <a:off x="5474015" y="266850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413728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EAC618-8E49-B44D-3236-07D254641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B24664-3F23-6990-BF8D-B14E75DCD69E}"/>
              </a:ext>
            </a:extLst>
          </p:cNvPr>
          <p:cNvSpPr txBox="1"/>
          <p:nvPr/>
        </p:nvSpPr>
        <p:spPr>
          <a:xfrm>
            <a:off x="4165300" y="2488425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E70E1-9627-72FC-4591-8FBE178FACBB}"/>
              </a:ext>
            </a:extLst>
          </p:cNvPr>
          <p:cNvSpPr txBox="1"/>
          <p:nvPr/>
        </p:nvSpPr>
        <p:spPr>
          <a:xfrm>
            <a:off x="5636737" y="2378251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B5ECD-DD85-3846-6E32-770705E065EA}"/>
              </a:ext>
            </a:extLst>
          </p:cNvPr>
          <p:cNvCxnSpPr>
            <a:cxnSpLocks/>
          </p:cNvCxnSpPr>
          <p:nvPr/>
        </p:nvCxnSpPr>
        <p:spPr>
          <a:xfrm>
            <a:off x="4183151" y="2747583"/>
            <a:ext cx="52570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8968C-90DE-856B-7362-DFBC0471A7F0}"/>
              </a:ext>
            </a:extLst>
          </p:cNvPr>
          <p:cNvCxnSpPr>
            <a:cxnSpLocks/>
          </p:cNvCxnSpPr>
          <p:nvPr/>
        </p:nvCxnSpPr>
        <p:spPr>
          <a:xfrm>
            <a:off x="5377108" y="2598304"/>
            <a:ext cx="77960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CC696C3-378C-E07A-1A15-B1132C164599}"/>
              </a:ext>
            </a:extLst>
          </p:cNvPr>
          <p:cNvSpPr txBox="1"/>
          <p:nvPr/>
        </p:nvSpPr>
        <p:spPr>
          <a:xfrm>
            <a:off x="3278080" y="5018318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0510BD-CF29-5F70-FF15-E4EF9A6263B6}"/>
              </a:ext>
            </a:extLst>
          </p:cNvPr>
          <p:cNvSpPr txBox="1"/>
          <p:nvPr/>
        </p:nvSpPr>
        <p:spPr>
          <a:xfrm>
            <a:off x="3695949" y="4303516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F8C1C6-FA90-E322-BC6C-71E70E626CA3}"/>
              </a:ext>
            </a:extLst>
          </p:cNvPr>
          <p:cNvSpPr txBox="1"/>
          <p:nvPr/>
        </p:nvSpPr>
        <p:spPr>
          <a:xfrm>
            <a:off x="4852858" y="2421968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</p:spTree>
    <p:extLst>
      <p:ext uri="{BB962C8B-B14F-4D97-AF65-F5344CB8AC3E}">
        <p14:creationId xmlns:p14="http://schemas.microsoft.com/office/powerpoint/2010/main" val="344463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5" y="723496"/>
            <a:ext cx="10551655" cy="5435201"/>
          </a:xfrm>
          <a:ln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37D68B-B7A9-D7E8-B5C5-C91DC97A3C04}"/>
              </a:ext>
            </a:extLst>
          </p:cNvPr>
          <p:cNvSpPr txBox="1"/>
          <p:nvPr/>
        </p:nvSpPr>
        <p:spPr>
          <a:xfrm>
            <a:off x="5474016" y="358290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***</a:t>
            </a:r>
          </a:p>
        </p:txBody>
      </p:sp>
    </p:spTree>
    <p:extLst>
      <p:ext uri="{BB962C8B-B14F-4D97-AF65-F5344CB8AC3E}">
        <p14:creationId xmlns:p14="http://schemas.microsoft.com/office/powerpoint/2010/main" val="363913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7D90BE-8E2F-9907-5B96-9992DD58F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FE822F-E6C3-0AF8-B493-58A46653FC09}"/>
              </a:ext>
            </a:extLst>
          </p:cNvPr>
          <p:cNvSpPr txBox="1"/>
          <p:nvPr/>
        </p:nvSpPr>
        <p:spPr>
          <a:xfrm>
            <a:off x="4170775" y="2488425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85D466-7A6A-6684-7B08-0AB40FED7948}"/>
              </a:ext>
            </a:extLst>
          </p:cNvPr>
          <p:cNvSpPr txBox="1"/>
          <p:nvPr/>
        </p:nvSpPr>
        <p:spPr>
          <a:xfrm>
            <a:off x="5251612" y="230375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4EF808-E9E5-3936-D6C9-F9D7E433B0DA}"/>
              </a:ext>
            </a:extLst>
          </p:cNvPr>
          <p:cNvCxnSpPr>
            <a:cxnSpLocks/>
          </p:cNvCxnSpPr>
          <p:nvPr/>
        </p:nvCxnSpPr>
        <p:spPr>
          <a:xfrm>
            <a:off x="4183151" y="2747583"/>
            <a:ext cx="52570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F94C4A8-0A6B-F811-8907-EDB3BE1FC6E8}"/>
              </a:ext>
            </a:extLst>
          </p:cNvPr>
          <p:cNvCxnSpPr>
            <a:cxnSpLocks/>
          </p:cNvCxnSpPr>
          <p:nvPr/>
        </p:nvCxnSpPr>
        <p:spPr>
          <a:xfrm>
            <a:off x="4960757" y="2598304"/>
            <a:ext cx="119595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C079075-AE2D-4EF2-6432-97EC141368AA}"/>
              </a:ext>
            </a:extLst>
          </p:cNvPr>
          <p:cNvSpPr txBox="1"/>
          <p:nvPr/>
        </p:nvSpPr>
        <p:spPr>
          <a:xfrm>
            <a:off x="3685674" y="3576376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**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A37B86F-43DE-6E99-0C5B-8865239ACF63}"/>
              </a:ext>
            </a:extLst>
          </p:cNvPr>
          <p:cNvCxnSpPr>
            <a:cxnSpLocks/>
          </p:cNvCxnSpPr>
          <p:nvPr/>
        </p:nvCxnSpPr>
        <p:spPr>
          <a:xfrm>
            <a:off x="6399796" y="2598304"/>
            <a:ext cx="302345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6401C9-D6FF-F3B0-599B-03044E138045}"/>
              </a:ext>
            </a:extLst>
          </p:cNvPr>
          <p:cNvSpPr txBox="1"/>
          <p:nvPr/>
        </p:nvSpPr>
        <p:spPr>
          <a:xfrm>
            <a:off x="7372881" y="2200190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*</a:t>
            </a:r>
          </a:p>
        </p:txBody>
      </p:sp>
    </p:spTree>
    <p:extLst>
      <p:ext uri="{BB962C8B-B14F-4D97-AF65-F5344CB8AC3E}">
        <p14:creationId xmlns:p14="http://schemas.microsoft.com/office/powerpoint/2010/main" val="237330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657D73-CE79-E790-B90E-7F5F902E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Symbiotic State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2C5D0-3C9C-5C03-CB05-81F82BEA2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5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88BD0E-F9A4-1975-AD05-0150EBC44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E42261-73D1-56E4-934D-54B5CDEB657D}"/>
              </a:ext>
            </a:extLst>
          </p:cNvPr>
          <p:cNvSpPr txBox="1"/>
          <p:nvPr/>
        </p:nvSpPr>
        <p:spPr>
          <a:xfrm>
            <a:off x="3255464" y="5235523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30504-82B2-D4E4-BB80-00097EDCFB68}"/>
              </a:ext>
            </a:extLst>
          </p:cNvPr>
          <p:cNvSpPr txBox="1"/>
          <p:nvPr/>
        </p:nvSpPr>
        <p:spPr>
          <a:xfrm>
            <a:off x="3616760" y="4320333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5CA43-9ABF-B248-5B48-79B51822460D}"/>
              </a:ext>
            </a:extLst>
          </p:cNvPr>
          <p:cNvSpPr txBox="1"/>
          <p:nvPr/>
        </p:nvSpPr>
        <p:spPr>
          <a:xfrm>
            <a:off x="4026903" y="358980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0D6C17A4-FC43-76F1-B9BE-574905B03F44}"/>
              </a:ext>
            </a:extLst>
          </p:cNvPr>
          <p:cNvSpPr txBox="1"/>
          <p:nvPr/>
        </p:nvSpPr>
        <p:spPr>
          <a:xfrm>
            <a:off x="8426741" y="208293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*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505D74-8A3D-AC04-DACA-0D5C09638077}"/>
              </a:ext>
            </a:extLst>
          </p:cNvPr>
          <p:cNvCxnSpPr>
            <a:cxnSpLocks/>
          </p:cNvCxnSpPr>
          <p:nvPr/>
        </p:nvCxnSpPr>
        <p:spPr>
          <a:xfrm>
            <a:off x="8110590" y="2452271"/>
            <a:ext cx="11499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E0419C-C594-98B1-5847-F57676FDD5C7}"/>
              </a:ext>
            </a:extLst>
          </p:cNvPr>
          <p:cNvSpPr txBox="1"/>
          <p:nvPr/>
        </p:nvSpPr>
        <p:spPr>
          <a:xfrm>
            <a:off x="9334755" y="2224389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**</a:t>
            </a:r>
          </a:p>
        </p:txBody>
      </p:sp>
    </p:spTree>
    <p:extLst>
      <p:ext uri="{BB962C8B-B14F-4D97-AF65-F5344CB8AC3E}">
        <p14:creationId xmlns:p14="http://schemas.microsoft.com/office/powerpoint/2010/main" val="3051709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88BD0E-F9A4-1975-AD05-0150EBC44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0EDE26-F2B6-9437-99C5-D48AA405FED7}"/>
              </a:ext>
            </a:extLst>
          </p:cNvPr>
          <p:cNvSpPr txBox="1"/>
          <p:nvPr/>
        </p:nvSpPr>
        <p:spPr>
          <a:xfrm>
            <a:off x="8823166" y="2044248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D337F44-95AC-7C96-6022-6DF3BF419084}"/>
              </a:ext>
            </a:extLst>
          </p:cNvPr>
          <p:cNvCxnSpPr>
            <a:cxnSpLocks/>
          </p:cNvCxnSpPr>
          <p:nvPr/>
        </p:nvCxnSpPr>
        <p:spPr>
          <a:xfrm>
            <a:off x="8922356" y="2353350"/>
            <a:ext cx="52279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9E42261-73D1-56E4-934D-54B5CDEB657D}"/>
              </a:ext>
            </a:extLst>
          </p:cNvPr>
          <p:cNvSpPr txBox="1"/>
          <p:nvPr/>
        </p:nvSpPr>
        <p:spPr>
          <a:xfrm>
            <a:off x="3255464" y="5235523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30504-82B2-D4E4-BB80-00097EDCFB68}"/>
              </a:ext>
            </a:extLst>
          </p:cNvPr>
          <p:cNvSpPr txBox="1"/>
          <p:nvPr/>
        </p:nvSpPr>
        <p:spPr>
          <a:xfrm>
            <a:off x="3545384" y="4457097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5CA43-9ABF-B248-5B48-79B51822460D}"/>
              </a:ext>
            </a:extLst>
          </p:cNvPr>
          <p:cNvSpPr txBox="1"/>
          <p:nvPr/>
        </p:nvSpPr>
        <p:spPr>
          <a:xfrm>
            <a:off x="3927752" y="3808061"/>
            <a:ext cx="621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186936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9A3F2-2AF2-5B12-5C52-89FFF5E78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48EED-BA71-6F02-032B-E2D1AF862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Tentacle patterning during Exaiptasia diaphana pedal lacerate development  differs between symbiotic and aposymbiotic animals [PeerJ]">
            <a:extLst>
              <a:ext uri="{FF2B5EF4-FFF2-40B4-BE49-F238E27FC236}">
                <a16:creationId xmlns:a16="http://schemas.microsoft.com/office/drawing/2014/main" id="{05C93CAE-A35D-F5CF-E48F-CC44B8FF4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088" y="0"/>
            <a:ext cx="9520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5199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657D73-CE79-E790-B90E-7F5F902E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Clonal 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2C5D0-3C9C-5C03-CB05-81F82BEA2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5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BA3FDA-FB42-5DD5-7ED0-5835D2F23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78818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A42DDB-F452-9D4F-8D28-46C7DA522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4" y="296863"/>
            <a:ext cx="10551657" cy="6332536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029029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AB55-EA37-E7EC-65AC-CE6284BBB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Summarized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82086-827C-6F33-B229-1EBAAC114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20" y="1630496"/>
            <a:ext cx="10515600" cy="4862380"/>
          </a:xfrm>
        </p:spPr>
        <p:txBody>
          <a:bodyPr>
            <a:normAutofit fontScale="77500" lnSpcReduction="20000"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What are the effects of heat stress, symbiosis and clonal line on pedal development as measured by tentacle numbers and overall size?</a:t>
            </a:r>
          </a:p>
          <a:p>
            <a:pPr lvl="1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Results: </a:t>
            </a:r>
          </a:p>
          <a:p>
            <a:pPr lvl="2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Heat stress increases tentacle development between 5 to 12 days post laceration and plateaus after 13 days in all treatment group except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aposymbiotic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 CC7. </a:t>
            </a:r>
          </a:p>
          <a:p>
            <a:pPr lvl="2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Rate of tentacle development are higher in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aposymbiotic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 lacerates at early stages of development (5-7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dpl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) and favors symbiotic lacerates at later stages (after 7 </a:t>
            </a:r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dpl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) </a:t>
            </a:r>
          </a:p>
          <a:p>
            <a:pPr lvl="2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Clonal line should not have no significant effect on tentacle development</a:t>
            </a:r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Do symbiotic pedal lacerates bleach under heat stress? </a:t>
            </a:r>
          </a:p>
          <a:p>
            <a:pPr lvl="1"/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TBD</a:t>
            </a:r>
          </a:p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Do the symbionts of symbiotic pedal lacerates proliferate under ambient and heat stress conditions?</a:t>
            </a:r>
          </a:p>
          <a:p>
            <a:pPr lvl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TBD</a:t>
            </a:r>
          </a:p>
        </p:txBody>
      </p:sp>
    </p:spTree>
    <p:extLst>
      <p:ext uri="{BB962C8B-B14F-4D97-AF65-F5344CB8AC3E}">
        <p14:creationId xmlns:p14="http://schemas.microsoft.com/office/powerpoint/2010/main" val="29696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8D591-D298-ED9D-4016-63BB0D23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Experiments with Acclimation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E458E-0658-FCAC-1836-28296B9F4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Need to analyze frozen samples from this project and CURE for symbiont levels</a:t>
            </a:r>
          </a:p>
          <a:p>
            <a:pPr lvl="1"/>
            <a:r>
              <a:rPr lang="en-US" dirty="0"/>
              <a:t>Countess vs Hemocytometer</a:t>
            </a:r>
          </a:p>
          <a:p>
            <a:r>
              <a:rPr lang="en-US" dirty="0"/>
              <a:t>Need to go through images of lacerates</a:t>
            </a:r>
          </a:p>
          <a:p>
            <a:r>
              <a:rPr lang="en-US" dirty="0"/>
              <a:t>Replicating CC7 data with more successful numbers</a:t>
            </a:r>
          </a:p>
          <a:p>
            <a:pPr lvl="1"/>
            <a:r>
              <a:rPr lang="en-US" dirty="0"/>
              <a:t>Maybe CC7 are harder to lacerate??</a:t>
            </a:r>
          </a:p>
          <a:p>
            <a:r>
              <a:rPr lang="en-US" dirty="0"/>
              <a:t>Finding the thermal threshold for lacerates vs adults</a:t>
            </a:r>
          </a:p>
          <a:p>
            <a:pPr lvl="1"/>
            <a:r>
              <a:rPr lang="en-US" dirty="0"/>
              <a:t>When does increased temperature become a detriment toward tentacle development?</a:t>
            </a:r>
          </a:p>
          <a:p>
            <a:r>
              <a:rPr lang="en-US" dirty="0"/>
              <a:t>Can thermal tolerated adults pass on acclimation phenotypes to asexual lacerates?</a:t>
            </a:r>
          </a:p>
        </p:txBody>
      </p:sp>
    </p:spTree>
    <p:extLst>
      <p:ext uri="{BB962C8B-B14F-4D97-AF65-F5344CB8AC3E}">
        <p14:creationId xmlns:p14="http://schemas.microsoft.com/office/powerpoint/2010/main" val="1126568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6C3303-2623-21E0-F748-B601CCFED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1285" y="723496"/>
            <a:ext cx="10551655" cy="5435201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1029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74B0B-746C-6F52-4BF4-2C4768ED5C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800" dirty="0"/>
              <a:t>Effect of Heat Stress, Symbiosis and Clonal Line on Pedal Lacerate Tentacle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9FB68-65FC-8073-735D-7CB96A9F6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69943"/>
            <a:ext cx="4087305" cy="1621332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Jun Cai, Val </a:t>
            </a:r>
            <a:r>
              <a:rPr lang="en-US" sz="2000" dirty="0" err="1"/>
              <a:t>Sawiccy</a:t>
            </a:r>
            <a:r>
              <a:rPr lang="en-US" sz="2000" dirty="0"/>
              <a:t>, Students of Zoology 362 Invertebrate Biology, Kali </a:t>
            </a:r>
            <a:r>
              <a:rPr lang="en-US" sz="2000" dirty="0" err="1"/>
              <a:t>Sivula</a:t>
            </a:r>
            <a:r>
              <a:rPr lang="en-US" sz="2000" dirty="0"/>
              <a:t>, Riley Jones, Kathryn Hampton-Wonder, Sofia Blair, Nate Kirk, Virginia Weis</a:t>
            </a:r>
          </a:p>
        </p:txBody>
      </p:sp>
      <p:pic>
        <p:nvPicPr>
          <p:cNvPr id="5" name="Google Shape;56;p13">
            <a:extLst>
              <a:ext uri="{FF2B5EF4-FFF2-40B4-BE49-F238E27FC236}">
                <a16:creationId xmlns:a16="http://schemas.microsoft.com/office/drawing/2014/main" id="{87EC8DD7-0FB1-D9CE-5D89-6E45B59BED1C}"/>
              </a:ext>
            </a:extLst>
          </p:cNvPr>
          <p:cNvPicPr preferRelativeResize="0"/>
          <p:nvPr/>
        </p:nvPicPr>
        <p:blipFill rotWithShape="1">
          <a:blip r:embed="rId2"/>
          <a:srcRect r="4176" b="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59917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AB55-EA37-E7EC-65AC-CE6284BBB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82086-827C-6F33-B229-1EBAAC114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20" y="1554480"/>
            <a:ext cx="10515600" cy="5567363"/>
          </a:xfrm>
        </p:spPr>
        <p:txBody>
          <a:bodyPr>
            <a:normAutofit fontScale="77500" lnSpcReduction="20000"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What are the effects of heat stress, symbiosis and clonal line on pedal development as measured by tentacle numbers and overall size?</a:t>
            </a:r>
          </a:p>
          <a:p>
            <a:pPr lvl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Hypothesis: </a:t>
            </a:r>
          </a:p>
          <a:p>
            <a:pPr lvl="2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Heat stress will increase the rate of tentacles development in pedal lacerates from 0-7 days but will cease to have any significant effects by day 14</a:t>
            </a:r>
          </a:p>
          <a:p>
            <a:pPr lvl="2"/>
            <a:r>
              <a:rPr lang="en-US" sz="2800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Aposymbiotic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 lacerates will have a higher rate of tentacle development up to 7 days post laceration and symbiotic lacerates will develop faster after 7 days (Jason’s results)</a:t>
            </a:r>
          </a:p>
          <a:p>
            <a:pPr lvl="2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Clonal line should not have no significant effect on tentacle development</a:t>
            </a:r>
          </a:p>
          <a:p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</a:rPr>
              <a:t>Do symbiotic pedal lacerates bleach under heat stress? </a:t>
            </a:r>
          </a:p>
          <a:p>
            <a:pPr lvl="1"/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Hypothesis: Pedal lacerates will bleach and lose symbionts inherited from parents in heat stress</a:t>
            </a:r>
          </a:p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Do the symbionts of symbiotic pedal lacerates proliferate under ambient and heat stress conditions?</a:t>
            </a:r>
          </a:p>
          <a:p>
            <a:pPr lvl="1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Hypothesis: Symbionts of pedal lacerates would proliferate under ambient conditions and bleach under heat stress conditions. </a:t>
            </a:r>
          </a:p>
        </p:txBody>
      </p:sp>
    </p:spTree>
    <p:extLst>
      <p:ext uri="{BB962C8B-B14F-4D97-AF65-F5344CB8AC3E}">
        <p14:creationId xmlns:p14="http://schemas.microsoft.com/office/powerpoint/2010/main" val="1348546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E9322-3921-2EF5-9FA1-69CA9627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01980"/>
            <a:ext cx="5465064" cy="988695"/>
          </a:xfrm>
        </p:spPr>
        <p:txBody>
          <a:bodyPr anchor="b">
            <a:normAutofit/>
          </a:bodyPr>
          <a:lstStyle/>
          <a:p>
            <a:r>
              <a:rPr lang="en-US" sz="5000" dirty="0"/>
              <a:t>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D96CF-120C-8EE3-823D-0C13B46A3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5" y="1590675"/>
            <a:ext cx="5549527" cy="4665345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600" dirty="0"/>
              <a:t>Eight treatment groups</a:t>
            </a:r>
          </a:p>
          <a:p>
            <a:pPr lvl="1"/>
            <a:r>
              <a:rPr lang="en-US" sz="2600" dirty="0"/>
              <a:t>2 Clonal lines (CC7 and H2)</a:t>
            </a:r>
          </a:p>
          <a:p>
            <a:pPr lvl="1"/>
            <a:r>
              <a:rPr lang="en-US" sz="2600" dirty="0" err="1"/>
              <a:t>Aposymbiotic</a:t>
            </a:r>
            <a:r>
              <a:rPr lang="en-US" sz="2600" dirty="0"/>
              <a:t> vs Symbiotic state</a:t>
            </a:r>
          </a:p>
          <a:p>
            <a:pPr lvl="1"/>
            <a:r>
              <a:rPr lang="en-US" sz="2600" dirty="0"/>
              <a:t>Ambient vs Heat Stress (32 C at 3dpl)</a:t>
            </a:r>
          </a:p>
          <a:p>
            <a:r>
              <a:rPr lang="en-US" sz="2600" dirty="0"/>
              <a:t>Measuring tentacle number, </a:t>
            </a:r>
            <a:r>
              <a:rPr lang="en-US" sz="2600" i="1" dirty="0"/>
              <a:t>size (imaging), symbiont level </a:t>
            </a:r>
            <a:r>
              <a:rPr lang="en-US" sz="2600" dirty="0"/>
              <a:t>(12 samples preserved per treatment)</a:t>
            </a:r>
          </a:p>
          <a:p>
            <a:r>
              <a:rPr lang="en-US" sz="2600" dirty="0"/>
              <a:t>Sample size: </a:t>
            </a:r>
          </a:p>
          <a:p>
            <a:pPr lvl="1"/>
            <a:r>
              <a:rPr lang="en-US" sz="2200" dirty="0"/>
              <a:t>N = 83* adult anemones and 309 lacerates</a:t>
            </a:r>
          </a:p>
          <a:p>
            <a:pPr lvl="2"/>
            <a:r>
              <a:rPr lang="en-US" sz="2200" dirty="0"/>
              <a:t>Adult breakdown: 18HA, 18CA, 24CS, 23HS</a:t>
            </a:r>
          </a:p>
          <a:p>
            <a:pPr lvl="2"/>
            <a:r>
              <a:rPr lang="en-US" sz="2200" dirty="0"/>
              <a:t>Lacerate breakdown: 53HA, 51CA, 107CS, 98HS^</a:t>
            </a:r>
          </a:p>
          <a:p>
            <a:pPr lvl="1"/>
            <a:r>
              <a:rPr lang="en-US" sz="2200" dirty="0"/>
              <a:t>4-6 lacerates generate per adults</a:t>
            </a:r>
            <a:endParaRPr lang="en-US" sz="1700" dirty="0"/>
          </a:p>
          <a:p>
            <a:pPr marL="457200" lvl="1" indent="0">
              <a:buNone/>
            </a:pPr>
            <a:r>
              <a:rPr lang="en-US" sz="1500" dirty="0"/>
              <a:t>*108 adults were plates at start of experiment</a:t>
            </a:r>
          </a:p>
          <a:p>
            <a:pPr marL="457200" lvl="1" indent="0">
              <a:buNone/>
            </a:pPr>
            <a:r>
              <a:rPr lang="en-US" sz="1500" dirty="0"/>
              <a:t>^ 49HA, 39CA, 50CS, 82HS surviving after 7dpl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180737E1-2941-F757-92B9-83F0055EB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1372" y="-77561"/>
            <a:ext cx="5261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523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F17482-ACA0-4277-CA3A-53EC05AA2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23"/>
          <a:stretch/>
        </p:blipFill>
        <p:spPr>
          <a:xfrm>
            <a:off x="1553597" y="92528"/>
            <a:ext cx="8993759" cy="621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2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6DC0A59-5E2A-AC2A-7960-2151534DD6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17162" y="268893"/>
            <a:ext cx="5833576" cy="5571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39C097-751A-D935-31C7-A4B86AB42C1C}"/>
              </a:ext>
            </a:extLst>
          </p:cNvPr>
          <p:cNvSpPr txBox="1"/>
          <p:nvPr/>
        </p:nvSpPr>
        <p:spPr>
          <a:xfrm>
            <a:off x="1171690" y="5839960"/>
            <a:ext cx="7524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222222"/>
                </a:solidFill>
                <a:effectLst/>
                <a:latin typeface="-apple-system"/>
              </a:rPr>
              <a:t>Image Source: </a:t>
            </a:r>
            <a:r>
              <a:rPr lang="en-US" i="0" dirty="0" err="1">
                <a:solidFill>
                  <a:srgbClr val="222222"/>
                </a:solidFill>
                <a:effectLst/>
                <a:latin typeface="-apple-system"/>
              </a:rPr>
              <a:t>Grawunder</a:t>
            </a:r>
            <a:r>
              <a:rPr lang="en-US" i="0" dirty="0">
                <a:solidFill>
                  <a:srgbClr val="222222"/>
                </a:solidFill>
                <a:effectLst/>
                <a:latin typeface="-apple-system"/>
              </a:rPr>
              <a:t>, D., Hambleton, E., Bucher, M. </a:t>
            </a:r>
            <a:r>
              <a:rPr lang="en-US" i="1" dirty="0">
                <a:solidFill>
                  <a:srgbClr val="222222"/>
                </a:solidFill>
                <a:effectLst/>
                <a:latin typeface="-apple-system"/>
              </a:rPr>
              <a:t>et al.</a:t>
            </a:r>
            <a:r>
              <a:rPr lang="en-US" i="0" dirty="0">
                <a:solidFill>
                  <a:srgbClr val="222222"/>
                </a:solidFill>
                <a:effectLst/>
                <a:latin typeface="-apple-system"/>
              </a:rPr>
              <a:t> 2015. Induction of Gametogenesis in the Cnidarian Endosymbiosis Model </a:t>
            </a:r>
            <a:r>
              <a:rPr lang="en-US" i="1" dirty="0" err="1">
                <a:solidFill>
                  <a:srgbClr val="222222"/>
                </a:solidFill>
                <a:effectLst/>
                <a:latin typeface="-apple-system"/>
              </a:rPr>
              <a:t>Aiptasia</a:t>
            </a:r>
            <a:r>
              <a:rPr lang="en-US" i="0" dirty="0">
                <a:solidFill>
                  <a:srgbClr val="222222"/>
                </a:solidFill>
                <a:effectLst/>
                <a:latin typeface="-apple-system"/>
              </a:rPr>
              <a:t> sp.. </a:t>
            </a:r>
            <a:r>
              <a:rPr lang="en-US" i="1" dirty="0">
                <a:solidFill>
                  <a:srgbClr val="222222"/>
                </a:solidFill>
                <a:effectLst/>
                <a:latin typeface="-apple-system"/>
              </a:rPr>
              <a:t>Sci Rep</a:t>
            </a:r>
            <a:r>
              <a:rPr lang="en-US" i="0" dirty="0">
                <a:solidFill>
                  <a:srgbClr val="222222"/>
                </a:solidFill>
                <a:effectLst/>
                <a:latin typeface="-apple-system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-apple-system"/>
              </a:rPr>
              <a:t>5</a:t>
            </a:r>
            <a:r>
              <a:rPr lang="en-US" i="0" dirty="0">
                <a:solidFill>
                  <a:srgbClr val="222222"/>
                </a:solidFill>
                <a:effectLst/>
                <a:latin typeface="-apple-system"/>
              </a:rPr>
              <a:t>, 15677.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0A8D5-DC66-EA19-EED5-B729AD28B061}"/>
              </a:ext>
            </a:extLst>
          </p:cNvPr>
          <p:cNvSpPr txBox="1"/>
          <p:nvPr/>
        </p:nvSpPr>
        <p:spPr>
          <a:xfrm>
            <a:off x="8496300" y="2317505"/>
            <a:ext cx="30193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Update Taxonomy</a:t>
            </a:r>
          </a:p>
          <a:p>
            <a:endParaRPr lang="en-US" b="1" dirty="0">
              <a:solidFill>
                <a:srgbClr val="5F6368"/>
              </a:solidFill>
              <a:effectLst/>
              <a:latin typeface="Roboto" panose="02000000000000000000" pitchFamily="2" charset="0"/>
            </a:endParaRPr>
          </a:p>
          <a:p>
            <a:r>
              <a:rPr lang="en-US" sz="1400" b="1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SSA01 - </a:t>
            </a:r>
            <a:r>
              <a:rPr lang="en-US" sz="1400" b="0" i="1" dirty="0" err="1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Symbiodinium</a:t>
            </a:r>
            <a:r>
              <a:rPr lang="en-US" sz="1400" b="0" i="1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1400" b="0" i="1" dirty="0" err="1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linucheae</a:t>
            </a:r>
            <a:r>
              <a:rPr lang="en-US" sz="1400" b="0" i="1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 </a:t>
            </a:r>
          </a:p>
          <a:p>
            <a:endParaRPr lang="en-US" sz="1400" dirty="0">
              <a:solidFill>
                <a:srgbClr val="4D5156"/>
              </a:solidFill>
              <a:latin typeface="Roboto" panose="02000000000000000000" pitchFamily="2" charset="0"/>
            </a:endParaRPr>
          </a:p>
          <a:p>
            <a:r>
              <a:rPr lang="en-US" sz="1400" b="1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SSB01 </a:t>
            </a:r>
            <a:r>
              <a:rPr lang="en-US" sz="1400" i="1" dirty="0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- </a:t>
            </a:r>
            <a:r>
              <a:rPr lang="en-US" sz="1400" i="1" dirty="0" err="1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Breviolum</a:t>
            </a:r>
            <a:r>
              <a:rPr lang="en-US" sz="1400" i="1" dirty="0">
                <a:solidFill>
                  <a:srgbClr val="4D5156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sz="1400" i="1" dirty="0" err="1">
                <a:solidFill>
                  <a:srgbClr val="5F6368"/>
                </a:solidFill>
                <a:effectLst/>
                <a:latin typeface="Roboto" panose="02000000000000000000" pitchFamily="2" charset="0"/>
              </a:rPr>
              <a:t>minutum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262443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F917-D0F9-A7C8-963D-49D0179FF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Lacerate Sample Size Breakdown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8687F30-396E-9D5D-2DA1-043EA150F9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632556"/>
              </p:ext>
            </p:extLst>
          </p:nvPr>
        </p:nvGraphicFramePr>
        <p:xfrm>
          <a:off x="353786" y="1823357"/>
          <a:ext cx="11478987" cy="4814830"/>
        </p:xfrm>
        <a:graphic>
          <a:graphicData uri="http://schemas.openxmlformats.org/drawingml/2006/table">
            <a:tbl>
              <a:tblPr/>
              <a:tblGrid>
                <a:gridCol w="1275443">
                  <a:extLst>
                    <a:ext uri="{9D8B030D-6E8A-4147-A177-3AD203B41FA5}">
                      <a16:colId xmlns:a16="http://schemas.microsoft.com/office/drawing/2014/main" val="2569653668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873796842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145260266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1587171876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2522274956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6233796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290940425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589414808"/>
                    </a:ext>
                  </a:extLst>
                </a:gridCol>
                <a:gridCol w="1275443">
                  <a:extLst>
                    <a:ext uri="{9D8B030D-6E8A-4147-A177-3AD203B41FA5}">
                      <a16:colId xmlns:a16="http://schemas.microsoft.com/office/drawing/2014/main" val="1172662807"/>
                    </a:ext>
                  </a:extLst>
                </a:gridCol>
              </a:tblGrid>
              <a:tr h="610385"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effectLst/>
                        </a:rPr>
                        <a:t>H2 Symbiotic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b"/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effectLst/>
                        </a:rPr>
                        <a:t>H2 </a:t>
                      </a:r>
                      <a:r>
                        <a:rPr lang="en-US" b="1" dirty="0" err="1">
                          <a:effectLst/>
                        </a:rPr>
                        <a:t>Aposymbiotic</a:t>
                      </a:r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b"/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effectLst/>
                        </a:rPr>
                        <a:t>CC7 Symbiotic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b"/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effectLst/>
                        </a:rPr>
                        <a:t>CC7 </a:t>
                      </a:r>
                      <a:r>
                        <a:rPr lang="en-US" b="1" dirty="0" err="1">
                          <a:effectLst/>
                        </a:rPr>
                        <a:t>Aposymbiotic</a:t>
                      </a:r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rtl="0" fontAlgn="b"/>
                      <a:endParaRPr lang="en-US" b="1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4507690"/>
                  </a:ext>
                </a:extLst>
              </a:tr>
              <a:tr h="610385"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Ambient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Heat Stress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Ambient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Heat Stress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Ambient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Heat Stress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Ambient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effectLst/>
                        </a:rPr>
                        <a:t>Heat Stress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584820"/>
                  </a:ext>
                </a:extLst>
              </a:tr>
              <a:tr h="895760">
                <a:tc>
                  <a:txBody>
                    <a:bodyPr/>
                    <a:lstStyle/>
                    <a:p>
                      <a:pPr rtl="0" fontAlgn="b"/>
                      <a:r>
                        <a:rPr lang="en-US" dirty="0">
                          <a:effectLst/>
                        </a:rPr>
                        <a:t>Sample Size at 0dpl</a:t>
                      </a:r>
                    </a:p>
                    <a:p>
                      <a:pPr rtl="0" fontAlgn="b"/>
                      <a:r>
                        <a:rPr lang="en-US" sz="1050" i="1" dirty="0">
                          <a:effectLst/>
                        </a:rPr>
                        <a:t>How many we thought we generated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48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50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450230"/>
                  </a:ext>
                </a:extLst>
              </a:tr>
              <a:tr h="895760">
                <a:tc>
                  <a:txBody>
                    <a:bodyPr/>
                    <a:lstStyle/>
                    <a:p>
                      <a:pPr rtl="0" fontAlgn="b"/>
                      <a:r>
                        <a:rPr lang="en-US" dirty="0">
                          <a:effectLst/>
                        </a:rPr>
                        <a:t>Sample Size at 7dpl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41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23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29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19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769827"/>
                  </a:ext>
                </a:extLst>
              </a:tr>
              <a:tr h="89576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Sample Size at 14dpl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31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29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23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19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4765774"/>
                  </a:ext>
                </a:extLst>
              </a:tr>
              <a:tr h="89576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Sample Size at 21dpl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17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26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23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15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18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20</a:t>
                      </a:r>
                    </a:p>
                  </a:txBody>
                  <a:tcPr marL="28575" marR="28575" marT="19050" marB="1905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4953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130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2346</TotalTime>
  <Words>743</Words>
  <Application>Microsoft Office PowerPoint</Application>
  <PresentationFormat>Widescreen</PresentationFormat>
  <Paragraphs>138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Cambria</vt:lpstr>
      <vt:lpstr>Roboto</vt:lpstr>
      <vt:lpstr>Times New Roman</vt:lpstr>
      <vt:lpstr>Office Theme</vt:lpstr>
      <vt:lpstr>PowerPoint Presentation</vt:lpstr>
      <vt:lpstr>PowerPoint Presentation</vt:lpstr>
      <vt:lpstr>PowerPoint Presentation</vt:lpstr>
      <vt:lpstr>Effect of Heat Stress, Symbiosis and Clonal Line on Pedal Lacerate Tentacle Development</vt:lpstr>
      <vt:lpstr>Research questions</vt:lpstr>
      <vt:lpstr>Experimental Design</vt:lpstr>
      <vt:lpstr>PowerPoint Presentation</vt:lpstr>
      <vt:lpstr>PowerPoint Presentation</vt:lpstr>
      <vt:lpstr>Lacerate Sample Size Breakdown</vt:lpstr>
      <vt:lpstr>PowerPoint Presentation</vt:lpstr>
      <vt:lpstr>PowerPoint Presentation</vt:lpstr>
      <vt:lpstr>Results: Comparing all the Treatment Groups</vt:lpstr>
      <vt:lpstr>PowerPoint Presentation</vt:lpstr>
      <vt:lpstr>PowerPoint Presentation</vt:lpstr>
      <vt:lpstr>Effect of Ambient vs Heat Stress</vt:lpstr>
      <vt:lpstr>PowerPoint Presentation</vt:lpstr>
      <vt:lpstr>PowerPoint Presentation</vt:lpstr>
      <vt:lpstr>Compared to Spring Z362 CURE Project</vt:lpstr>
      <vt:lpstr>PowerPoint Presentation</vt:lpstr>
      <vt:lpstr>PowerPoint Presentation</vt:lpstr>
      <vt:lpstr>Effect of Symbiotic State</vt:lpstr>
      <vt:lpstr>PowerPoint Presentation</vt:lpstr>
      <vt:lpstr>PowerPoint Presentation</vt:lpstr>
      <vt:lpstr>PowerPoint Presentation</vt:lpstr>
      <vt:lpstr>Effect of Clonal Line</vt:lpstr>
      <vt:lpstr>PowerPoint Presentation</vt:lpstr>
      <vt:lpstr>PowerPoint Presentation</vt:lpstr>
      <vt:lpstr>Results Summarized</vt:lpstr>
      <vt:lpstr>Further Experiments with Acclimation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 of Heat Stress and Nutrition on Pedal Lacerate Development</dc:title>
  <dc:creator>jun.b.cai@outlook.com</dc:creator>
  <cp:lastModifiedBy>jun.b.cai@outlook.com</cp:lastModifiedBy>
  <cp:revision>28</cp:revision>
  <dcterms:created xsi:type="dcterms:W3CDTF">2022-05-04T14:59:59Z</dcterms:created>
  <dcterms:modified xsi:type="dcterms:W3CDTF">2022-08-31T08:30:57Z</dcterms:modified>
</cp:coreProperties>
</file>

<file path=docProps/thumbnail.jpeg>
</file>